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sldIdLst>
    <p:sldId id="292" r:id="rId2"/>
    <p:sldId id="267" r:id="rId3"/>
    <p:sldId id="299" r:id="rId4"/>
    <p:sldId id="308" r:id="rId5"/>
    <p:sldId id="300" r:id="rId6"/>
    <p:sldId id="258" r:id="rId7"/>
    <p:sldId id="291" r:id="rId8"/>
    <p:sldId id="260" r:id="rId9"/>
    <p:sldId id="310" r:id="rId10"/>
    <p:sldId id="309" r:id="rId11"/>
    <p:sldId id="312" r:id="rId12"/>
    <p:sldId id="313" r:id="rId13"/>
    <p:sldId id="314" r:id="rId14"/>
    <p:sldId id="263" r:id="rId15"/>
    <p:sldId id="29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5268" autoAdjust="0"/>
  </p:normalViewPr>
  <p:slideViewPr>
    <p:cSldViewPr snapToGrid="0">
      <p:cViewPr varScale="1">
        <p:scale>
          <a:sx n="82" d="100"/>
          <a:sy n="82" d="100"/>
        </p:scale>
        <p:origin x="58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7B4CDF-1F60-4834-92D3-F4C68B7A4D85}" type="doc">
      <dgm:prSet loTypeId="urn:microsoft.com/office/officeart/2005/8/layout/cycle2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67EF08EE-A626-4C82-A7C0-EBA35E4DD48E}">
      <dgm:prSet phldrT="[Text]"/>
      <dgm:spPr/>
      <dgm:t>
        <a:bodyPr/>
        <a:lstStyle/>
        <a:p>
          <a:endParaRPr lang="es-ES" dirty="0"/>
        </a:p>
      </dgm:t>
    </dgm:pt>
    <dgm:pt modelId="{F7952B65-4A6F-4032-AFE6-15ACCFC1A2BF}" type="parTrans" cxnId="{E46E2E71-EC80-4484-A25D-5DBF11A22825}">
      <dgm:prSet/>
      <dgm:spPr/>
      <dgm:t>
        <a:bodyPr/>
        <a:lstStyle/>
        <a:p>
          <a:endParaRPr lang="es-ES"/>
        </a:p>
      </dgm:t>
    </dgm:pt>
    <dgm:pt modelId="{202B40C1-C1AA-41F3-990D-AC1AE06C278D}" type="sibTrans" cxnId="{E46E2E71-EC80-4484-A25D-5DBF11A22825}">
      <dgm:prSet/>
      <dgm:spPr/>
      <dgm:t>
        <a:bodyPr/>
        <a:lstStyle/>
        <a:p>
          <a:endParaRPr lang="es-ES"/>
        </a:p>
      </dgm:t>
    </dgm:pt>
    <dgm:pt modelId="{E7A14077-1DED-46DA-B791-74A6B52840F6}">
      <dgm:prSet phldrT="[Text]"/>
      <dgm:spPr/>
      <dgm:t>
        <a:bodyPr/>
        <a:lstStyle/>
        <a:p>
          <a:endParaRPr lang="es-ES" dirty="0"/>
        </a:p>
      </dgm:t>
    </dgm:pt>
    <dgm:pt modelId="{DB7EE383-2A83-460D-A9D3-D12E33EFE897}" type="parTrans" cxnId="{762672E7-C5EE-4BB5-9678-C4EC4E516E3F}">
      <dgm:prSet/>
      <dgm:spPr/>
      <dgm:t>
        <a:bodyPr/>
        <a:lstStyle/>
        <a:p>
          <a:endParaRPr lang="es-ES"/>
        </a:p>
      </dgm:t>
    </dgm:pt>
    <dgm:pt modelId="{C7548C9F-3FB5-45D8-BE90-FBF0A7966FA1}" type="sibTrans" cxnId="{762672E7-C5EE-4BB5-9678-C4EC4E516E3F}">
      <dgm:prSet/>
      <dgm:spPr/>
      <dgm:t>
        <a:bodyPr/>
        <a:lstStyle/>
        <a:p>
          <a:endParaRPr lang="es-ES"/>
        </a:p>
      </dgm:t>
    </dgm:pt>
    <dgm:pt modelId="{984E7AF2-C9F2-4BD9-8EBF-C0B0CEDCC83A}">
      <dgm:prSet phldrT="[Text]"/>
      <dgm:spPr/>
      <dgm:t>
        <a:bodyPr/>
        <a:lstStyle/>
        <a:p>
          <a:endParaRPr lang="es-ES"/>
        </a:p>
      </dgm:t>
    </dgm:pt>
    <dgm:pt modelId="{CAFCB12A-4E57-4CBB-9A13-B7088D705CAD}" type="parTrans" cxnId="{C72EE2B7-F6ED-42EF-8505-B6E2CC945EC6}">
      <dgm:prSet/>
      <dgm:spPr/>
      <dgm:t>
        <a:bodyPr/>
        <a:lstStyle/>
        <a:p>
          <a:endParaRPr lang="es-ES"/>
        </a:p>
      </dgm:t>
    </dgm:pt>
    <dgm:pt modelId="{6087E62F-F213-40F9-A660-F12DA35B4D0C}" type="sibTrans" cxnId="{C72EE2B7-F6ED-42EF-8505-B6E2CC945EC6}">
      <dgm:prSet/>
      <dgm:spPr/>
      <dgm:t>
        <a:bodyPr/>
        <a:lstStyle/>
        <a:p>
          <a:endParaRPr lang="es-ES"/>
        </a:p>
      </dgm:t>
    </dgm:pt>
    <dgm:pt modelId="{7633D663-4FAA-4E5E-AACE-D6BECDA248A2}" type="pres">
      <dgm:prSet presAssocID="{5D7B4CDF-1F60-4834-92D3-F4C68B7A4D85}" presName="cycle" presStyleCnt="0">
        <dgm:presLayoutVars>
          <dgm:dir/>
          <dgm:resizeHandles val="exact"/>
        </dgm:presLayoutVars>
      </dgm:prSet>
      <dgm:spPr/>
    </dgm:pt>
    <dgm:pt modelId="{BB891C42-8805-405F-BBAE-338D3FCCFA21}" type="pres">
      <dgm:prSet presAssocID="{E7A14077-1DED-46DA-B791-74A6B52840F6}" presName="node" presStyleLbl="node1" presStyleIdx="0" presStyleCnt="3">
        <dgm:presLayoutVars>
          <dgm:bulletEnabled val="1"/>
        </dgm:presLayoutVars>
      </dgm:prSet>
      <dgm:spPr/>
    </dgm:pt>
    <dgm:pt modelId="{594C0EC4-9ED1-4FA0-AFF3-7E68F95DBF11}" type="pres">
      <dgm:prSet presAssocID="{C7548C9F-3FB5-45D8-BE90-FBF0A7966FA1}" presName="sibTrans" presStyleLbl="sibTrans2D1" presStyleIdx="0" presStyleCnt="3"/>
      <dgm:spPr/>
    </dgm:pt>
    <dgm:pt modelId="{3A770904-07A2-433E-B76F-9E1A31C7F48E}" type="pres">
      <dgm:prSet presAssocID="{C7548C9F-3FB5-45D8-BE90-FBF0A7966FA1}" presName="connectorText" presStyleLbl="sibTrans2D1" presStyleIdx="0" presStyleCnt="3"/>
      <dgm:spPr/>
    </dgm:pt>
    <dgm:pt modelId="{76931A2A-A4FB-4F40-A6AD-D716B53062B3}" type="pres">
      <dgm:prSet presAssocID="{984E7AF2-C9F2-4BD9-8EBF-C0B0CEDCC83A}" presName="node" presStyleLbl="node1" presStyleIdx="1" presStyleCnt="3">
        <dgm:presLayoutVars>
          <dgm:bulletEnabled val="1"/>
        </dgm:presLayoutVars>
      </dgm:prSet>
      <dgm:spPr/>
    </dgm:pt>
    <dgm:pt modelId="{8A49AAD4-983D-45A7-B78F-1CA8823E6D34}" type="pres">
      <dgm:prSet presAssocID="{6087E62F-F213-40F9-A660-F12DA35B4D0C}" presName="sibTrans" presStyleLbl="sibTrans2D1" presStyleIdx="1" presStyleCnt="3"/>
      <dgm:spPr/>
    </dgm:pt>
    <dgm:pt modelId="{011B3AE5-86B4-42ED-9773-AEAC68FEA371}" type="pres">
      <dgm:prSet presAssocID="{6087E62F-F213-40F9-A660-F12DA35B4D0C}" presName="connectorText" presStyleLbl="sibTrans2D1" presStyleIdx="1" presStyleCnt="3"/>
      <dgm:spPr/>
    </dgm:pt>
    <dgm:pt modelId="{514666C5-0E5F-4B67-A9A6-ACA3FA8D99E0}" type="pres">
      <dgm:prSet presAssocID="{67EF08EE-A626-4C82-A7C0-EBA35E4DD48E}" presName="node" presStyleLbl="node1" presStyleIdx="2" presStyleCnt="3">
        <dgm:presLayoutVars>
          <dgm:bulletEnabled val="1"/>
        </dgm:presLayoutVars>
      </dgm:prSet>
      <dgm:spPr/>
    </dgm:pt>
    <dgm:pt modelId="{740994C6-5572-46E7-83E4-05F67A5B2CFF}" type="pres">
      <dgm:prSet presAssocID="{202B40C1-C1AA-41F3-990D-AC1AE06C278D}" presName="sibTrans" presStyleLbl="sibTrans2D1" presStyleIdx="2" presStyleCnt="3"/>
      <dgm:spPr/>
    </dgm:pt>
    <dgm:pt modelId="{E95FCB06-A04E-490B-9D7D-4DEB765CDED5}" type="pres">
      <dgm:prSet presAssocID="{202B40C1-C1AA-41F3-990D-AC1AE06C278D}" presName="connectorText" presStyleLbl="sibTrans2D1" presStyleIdx="2" presStyleCnt="3"/>
      <dgm:spPr/>
    </dgm:pt>
  </dgm:ptLst>
  <dgm:cxnLst>
    <dgm:cxn modelId="{94DA9817-32DB-444C-AB1A-B38262F8FA68}" type="presOf" srcId="{5D7B4CDF-1F60-4834-92D3-F4C68B7A4D85}" destId="{7633D663-4FAA-4E5E-AACE-D6BECDA248A2}" srcOrd="0" destOrd="0" presId="urn:microsoft.com/office/officeart/2005/8/layout/cycle2"/>
    <dgm:cxn modelId="{817BA13E-1C3E-4B46-808E-31479FD51B54}" type="presOf" srcId="{C7548C9F-3FB5-45D8-BE90-FBF0A7966FA1}" destId="{594C0EC4-9ED1-4FA0-AFF3-7E68F95DBF11}" srcOrd="0" destOrd="0" presId="urn:microsoft.com/office/officeart/2005/8/layout/cycle2"/>
    <dgm:cxn modelId="{46B6CE63-0328-430B-8F83-4B3D21FD34EE}" type="presOf" srcId="{6087E62F-F213-40F9-A660-F12DA35B4D0C}" destId="{8A49AAD4-983D-45A7-B78F-1CA8823E6D34}" srcOrd="0" destOrd="0" presId="urn:microsoft.com/office/officeart/2005/8/layout/cycle2"/>
    <dgm:cxn modelId="{E46E2E71-EC80-4484-A25D-5DBF11A22825}" srcId="{5D7B4CDF-1F60-4834-92D3-F4C68B7A4D85}" destId="{67EF08EE-A626-4C82-A7C0-EBA35E4DD48E}" srcOrd="2" destOrd="0" parTransId="{F7952B65-4A6F-4032-AFE6-15ACCFC1A2BF}" sibTransId="{202B40C1-C1AA-41F3-990D-AC1AE06C278D}"/>
    <dgm:cxn modelId="{B3134151-7173-4311-B883-B06D4D551158}" type="presOf" srcId="{202B40C1-C1AA-41F3-990D-AC1AE06C278D}" destId="{740994C6-5572-46E7-83E4-05F67A5B2CFF}" srcOrd="0" destOrd="0" presId="urn:microsoft.com/office/officeart/2005/8/layout/cycle2"/>
    <dgm:cxn modelId="{76C36F77-592E-454D-8BCB-12F3DC25C63D}" type="presOf" srcId="{67EF08EE-A626-4C82-A7C0-EBA35E4DD48E}" destId="{514666C5-0E5F-4B67-A9A6-ACA3FA8D99E0}" srcOrd="0" destOrd="0" presId="urn:microsoft.com/office/officeart/2005/8/layout/cycle2"/>
    <dgm:cxn modelId="{21CD379A-7DEA-4CE9-818B-EC70F67D1E29}" type="presOf" srcId="{984E7AF2-C9F2-4BD9-8EBF-C0B0CEDCC83A}" destId="{76931A2A-A4FB-4F40-A6AD-D716B53062B3}" srcOrd="0" destOrd="0" presId="urn:microsoft.com/office/officeart/2005/8/layout/cycle2"/>
    <dgm:cxn modelId="{C72EE2B7-F6ED-42EF-8505-B6E2CC945EC6}" srcId="{5D7B4CDF-1F60-4834-92D3-F4C68B7A4D85}" destId="{984E7AF2-C9F2-4BD9-8EBF-C0B0CEDCC83A}" srcOrd="1" destOrd="0" parTransId="{CAFCB12A-4E57-4CBB-9A13-B7088D705CAD}" sibTransId="{6087E62F-F213-40F9-A660-F12DA35B4D0C}"/>
    <dgm:cxn modelId="{64B12CBC-17CC-4920-81C5-1FE59018CDAE}" type="presOf" srcId="{C7548C9F-3FB5-45D8-BE90-FBF0A7966FA1}" destId="{3A770904-07A2-433E-B76F-9E1A31C7F48E}" srcOrd="1" destOrd="0" presId="urn:microsoft.com/office/officeart/2005/8/layout/cycle2"/>
    <dgm:cxn modelId="{9F1174C4-E306-4D07-AD73-3364DF2F1094}" type="presOf" srcId="{202B40C1-C1AA-41F3-990D-AC1AE06C278D}" destId="{E95FCB06-A04E-490B-9D7D-4DEB765CDED5}" srcOrd="1" destOrd="0" presId="urn:microsoft.com/office/officeart/2005/8/layout/cycle2"/>
    <dgm:cxn modelId="{617276DE-B686-4EC7-A381-D9372CCF8F8C}" type="presOf" srcId="{6087E62F-F213-40F9-A660-F12DA35B4D0C}" destId="{011B3AE5-86B4-42ED-9773-AEAC68FEA371}" srcOrd="1" destOrd="0" presId="urn:microsoft.com/office/officeart/2005/8/layout/cycle2"/>
    <dgm:cxn modelId="{762672E7-C5EE-4BB5-9678-C4EC4E516E3F}" srcId="{5D7B4CDF-1F60-4834-92D3-F4C68B7A4D85}" destId="{E7A14077-1DED-46DA-B791-74A6B52840F6}" srcOrd="0" destOrd="0" parTransId="{DB7EE383-2A83-460D-A9D3-D12E33EFE897}" sibTransId="{C7548C9F-3FB5-45D8-BE90-FBF0A7966FA1}"/>
    <dgm:cxn modelId="{D9DD2EE9-014D-4D83-A63D-451A5626DA20}" type="presOf" srcId="{E7A14077-1DED-46DA-B791-74A6B52840F6}" destId="{BB891C42-8805-405F-BBAE-338D3FCCFA21}" srcOrd="0" destOrd="0" presId="urn:microsoft.com/office/officeart/2005/8/layout/cycle2"/>
    <dgm:cxn modelId="{A24BBF7C-8446-46E5-BB19-DA92EDD0CF0C}" type="presParOf" srcId="{7633D663-4FAA-4E5E-AACE-D6BECDA248A2}" destId="{BB891C42-8805-405F-BBAE-338D3FCCFA21}" srcOrd="0" destOrd="0" presId="urn:microsoft.com/office/officeart/2005/8/layout/cycle2"/>
    <dgm:cxn modelId="{2492BEDC-53EB-4B43-BD04-CBD661F3D893}" type="presParOf" srcId="{7633D663-4FAA-4E5E-AACE-D6BECDA248A2}" destId="{594C0EC4-9ED1-4FA0-AFF3-7E68F95DBF11}" srcOrd="1" destOrd="0" presId="urn:microsoft.com/office/officeart/2005/8/layout/cycle2"/>
    <dgm:cxn modelId="{F77F2312-A3EF-48A6-A7F6-54491C394D02}" type="presParOf" srcId="{594C0EC4-9ED1-4FA0-AFF3-7E68F95DBF11}" destId="{3A770904-07A2-433E-B76F-9E1A31C7F48E}" srcOrd="0" destOrd="0" presId="urn:microsoft.com/office/officeart/2005/8/layout/cycle2"/>
    <dgm:cxn modelId="{F3DA0448-A566-422E-BF2C-CD092EB3A537}" type="presParOf" srcId="{7633D663-4FAA-4E5E-AACE-D6BECDA248A2}" destId="{76931A2A-A4FB-4F40-A6AD-D716B53062B3}" srcOrd="2" destOrd="0" presId="urn:microsoft.com/office/officeart/2005/8/layout/cycle2"/>
    <dgm:cxn modelId="{AA6D0615-205C-4476-8B06-C0495E831B68}" type="presParOf" srcId="{7633D663-4FAA-4E5E-AACE-D6BECDA248A2}" destId="{8A49AAD4-983D-45A7-B78F-1CA8823E6D34}" srcOrd="3" destOrd="0" presId="urn:microsoft.com/office/officeart/2005/8/layout/cycle2"/>
    <dgm:cxn modelId="{D318059A-F3C4-48B4-889F-E0B02DCE40A2}" type="presParOf" srcId="{8A49AAD4-983D-45A7-B78F-1CA8823E6D34}" destId="{011B3AE5-86B4-42ED-9773-AEAC68FEA371}" srcOrd="0" destOrd="0" presId="urn:microsoft.com/office/officeart/2005/8/layout/cycle2"/>
    <dgm:cxn modelId="{DB327FB9-9312-44C0-A479-1CD27E8FB8CA}" type="presParOf" srcId="{7633D663-4FAA-4E5E-AACE-D6BECDA248A2}" destId="{514666C5-0E5F-4B67-A9A6-ACA3FA8D99E0}" srcOrd="4" destOrd="0" presId="urn:microsoft.com/office/officeart/2005/8/layout/cycle2"/>
    <dgm:cxn modelId="{48F6A17D-AE9B-4AC8-AB19-4F563ED24B7A}" type="presParOf" srcId="{7633D663-4FAA-4E5E-AACE-D6BECDA248A2}" destId="{740994C6-5572-46E7-83E4-05F67A5B2CFF}" srcOrd="5" destOrd="0" presId="urn:microsoft.com/office/officeart/2005/8/layout/cycle2"/>
    <dgm:cxn modelId="{CD053750-AE3B-4649-90FD-FD6D740049FC}" type="presParOf" srcId="{740994C6-5572-46E7-83E4-05F67A5B2CFF}" destId="{E95FCB06-A04E-490B-9D7D-4DEB765CDED5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91C42-8805-405F-BBAE-338D3FCCFA21}">
      <dsp:nvSpPr>
        <dsp:cNvPr id="0" name=""/>
        <dsp:cNvSpPr/>
      </dsp:nvSpPr>
      <dsp:spPr>
        <a:xfrm>
          <a:off x="1814647" y="1152"/>
          <a:ext cx="2355242" cy="235524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 dirty="0"/>
        </a:p>
      </dsp:txBody>
      <dsp:txXfrm>
        <a:off x="2159564" y="346069"/>
        <a:ext cx="1665408" cy="1665408"/>
      </dsp:txXfrm>
    </dsp:sp>
    <dsp:sp modelId="{594C0EC4-9ED1-4FA0-AFF3-7E68F95DBF11}">
      <dsp:nvSpPr>
        <dsp:cNvPr id="0" name=""/>
        <dsp:cNvSpPr/>
      </dsp:nvSpPr>
      <dsp:spPr>
        <a:xfrm rot="3600000">
          <a:off x="3554541" y="2296565"/>
          <a:ext cx="625100" cy="7948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/>
        </a:p>
      </dsp:txBody>
      <dsp:txXfrm>
        <a:off x="3601424" y="2374341"/>
        <a:ext cx="437570" cy="476936"/>
      </dsp:txXfrm>
    </dsp:sp>
    <dsp:sp modelId="{76931A2A-A4FB-4F40-A6AD-D716B53062B3}">
      <dsp:nvSpPr>
        <dsp:cNvPr id="0" name=""/>
        <dsp:cNvSpPr/>
      </dsp:nvSpPr>
      <dsp:spPr>
        <a:xfrm>
          <a:off x="3581985" y="3062272"/>
          <a:ext cx="2355242" cy="2355242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/>
        </a:p>
      </dsp:txBody>
      <dsp:txXfrm>
        <a:off x="3926902" y="3407189"/>
        <a:ext cx="1665408" cy="1665408"/>
      </dsp:txXfrm>
    </dsp:sp>
    <dsp:sp modelId="{8A49AAD4-983D-45A7-B78F-1CA8823E6D34}">
      <dsp:nvSpPr>
        <dsp:cNvPr id="0" name=""/>
        <dsp:cNvSpPr/>
      </dsp:nvSpPr>
      <dsp:spPr>
        <a:xfrm rot="10800000">
          <a:off x="2697409" y="3842446"/>
          <a:ext cx="625100" cy="7948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/>
        </a:p>
      </dsp:txBody>
      <dsp:txXfrm rot="10800000">
        <a:off x="2884939" y="4001425"/>
        <a:ext cx="437570" cy="476936"/>
      </dsp:txXfrm>
    </dsp:sp>
    <dsp:sp modelId="{514666C5-0E5F-4B67-A9A6-ACA3FA8D99E0}">
      <dsp:nvSpPr>
        <dsp:cNvPr id="0" name=""/>
        <dsp:cNvSpPr/>
      </dsp:nvSpPr>
      <dsp:spPr>
        <a:xfrm>
          <a:off x="47308" y="3062272"/>
          <a:ext cx="2355242" cy="2355242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 dirty="0"/>
        </a:p>
      </dsp:txBody>
      <dsp:txXfrm>
        <a:off x="392225" y="3407189"/>
        <a:ext cx="1665408" cy="1665408"/>
      </dsp:txXfrm>
    </dsp:sp>
    <dsp:sp modelId="{740994C6-5572-46E7-83E4-05F67A5B2CFF}">
      <dsp:nvSpPr>
        <dsp:cNvPr id="0" name=""/>
        <dsp:cNvSpPr/>
      </dsp:nvSpPr>
      <dsp:spPr>
        <a:xfrm rot="18000000">
          <a:off x="1787203" y="2327207"/>
          <a:ext cx="625100" cy="7948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/>
        </a:p>
      </dsp:txBody>
      <dsp:txXfrm>
        <a:off x="1834086" y="2567389"/>
        <a:ext cx="437570" cy="476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EFE42-1D8E-4EB2-B06C-FE270C5AFB94}" type="datetimeFigureOut">
              <a:rPr lang="es-ES" smtClean="0"/>
              <a:t>14/12/2018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589A1-1C95-4EDA-97EF-0A9F08C25A7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4132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Preguntar sobre ángulos y grados de un cuadrado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589A1-1C95-4EDA-97EF-0A9F08C25A7D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998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C5E7-B1A1-4648-89D2-17B0F1E7F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40298-3E00-4E73-B947-697E69282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9EB-0E86-4FEA-A9C4-501D4E755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1F536-58DF-4935-AE3B-7A08C031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95127-BE30-42B7-9BE5-B83CC6A2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51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45D4-0CAB-43AD-8327-A4B3BCA5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9CA3B9-594A-4133-B4F9-D27AA5726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F6F31-09CB-47A3-AEDB-7CA7BE1E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FC938-9C31-4327-9275-3EB93C5B5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0415C-79F5-4EAA-8D86-27D6FD1A7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53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F9AA0A-4FF4-45DA-8DEC-4437E2DD9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D255C-51DF-421E-A067-5E9E80CD9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27DEB-7DEA-43CC-A21F-F81EEC6CE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EDAFC-3543-4A0D-80D2-F4871AED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550C7-3342-49D6-8734-F9809E85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3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03746-779A-435F-995A-5BF82C86C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4E866-B322-455F-AC32-8C164B8CD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61E0-F80F-48E7-A817-F1CECBEE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4AFC-4299-43F1-A312-79EF0102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4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1D3E-E4B6-4EAA-BFB4-25A0557A6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E0856-45A8-4EAD-A9D6-8A993968A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EEBE1-2BAF-4C94-8403-6E8454F9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58F46-E931-4D79-94A5-037AFD07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0D95-EF5F-4A0A-93BD-73AEE2C2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56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BEC0-6253-4360-B586-B9D20933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6E20B-8661-4C60-84FB-4892E8B48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2BE45-79E4-479B-BD2F-46CCB0BEE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9105E-DF25-4F38-BDE2-9B00C2C4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9C4A8-7467-4BAD-98A2-0B63CAC19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5C5C0-08E4-4F7B-9E80-8925539D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0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F641-A5CC-4263-A394-2112D623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D6865-C632-473C-AEC8-8D3F71562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DBD19-4D33-4F6A-9938-6A04B3888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97E46-CE4D-480E-A997-2B53B2DF5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B7E36-823F-4FD4-B826-E450A1248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BB3B14-C886-4F84-9FD5-11C8320E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9AF591-4BBF-4BF2-9EF7-F8B114DFA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2B1A04-B244-4AE3-8997-9B075B10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08F1-BB29-4C6F-91C9-653A730B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4FEF9-8D09-4091-BE99-B6264EBD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49AA-83D5-4063-9CDE-AA776304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2B27C-3C99-4208-B425-775413C5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A62B2-A6D1-4A6F-8B20-80606F47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E4958-7A46-4331-B2D8-2C31D8FC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8548B-339B-46B2-BF01-1EE3DDC7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661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408F-8083-4F07-9628-074C7AFE4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77E0-A333-439D-A531-30B39A813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9501-D187-414C-AACE-F83872003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5F890-BB8A-49E1-880A-924FD6FE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A38FE-429A-41E7-942D-ECCE639D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1D9BC-0038-4041-AE2C-657BF99D4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6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6CFD-7F35-482C-A50F-B3D43ACB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7F3EF-0FE9-46C4-A116-5DA6E26B0D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B4041-0F17-42D8-AF16-AB099A39F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7FF-F8F1-4B22-A471-9317ED3A2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D6993-98F8-4234-B24A-02D4DB4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34037-0E7D-4379-ACA0-98611B2F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19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5B175-C851-453B-B2A0-9A5CFCAD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F4A2-0E4F-4E49-A0BF-BEEC72203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8AA27-3F13-4BFD-B949-21CF31910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99A2-0FED-42D4-9FBD-08CC1C3F8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468D4-5440-4CE2-BAB3-61D83F628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3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1.png"/><Relationship Id="rId2" Type="http://schemas.openxmlformats.org/officeDocument/2006/relationships/hyperlink" Target="https://github.com/Insani01/Tutorial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3.png"/><Relationship Id="rId2" Type="http://schemas.openxmlformats.org/officeDocument/2006/relationships/hyperlink" Target="https://github.com/Insani01/Tutorial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Insani01/Tutorial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sani01/Tutoriales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diagramData" Target="../diagrams/data1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19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.png"/><Relationship Id="rId7" Type="http://schemas.openxmlformats.org/officeDocument/2006/relationships/image" Target="../media/image29.sv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1.png"/><Relationship Id="rId3" Type="http://schemas.openxmlformats.org/officeDocument/2006/relationships/image" Target="../media/image35.svg"/><Relationship Id="rId7" Type="http://schemas.openxmlformats.org/officeDocument/2006/relationships/image" Target="../media/image14.png"/><Relationship Id="rId12" Type="http://schemas.openxmlformats.org/officeDocument/2006/relationships/image" Target="../media/image40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9.sv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sani01/Tutoriales" TargetMode="External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9.png"/><Relationship Id="rId2" Type="http://schemas.openxmlformats.org/officeDocument/2006/relationships/hyperlink" Target="https://github.com/Insani01/Tutorial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F415-7490-4054-85B4-10F7AE6D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207"/>
            <a:ext cx="9144000" cy="2387600"/>
          </a:xfrm>
        </p:spPr>
        <p:txBody>
          <a:bodyPr>
            <a:normAutofit/>
          </a:bodyPr>
          <a:lstStyle/>
          <a:p>
            <a:r>
              <a:rPr lang="es-EC" sz="8000" dirty="0">
                <a:solidFill>
                  <a:schemeClr val="accent1"/>
                </a:solidFill>
                <a:latin typeface="Rockwell" panose="02060603020205020403" pitchFamily="18" charset="0"/>
              </a:rPr>
              <a:t>Robótica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65E432-C1E6-4C36-BF8E-2DA25E65D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579677" y="3278339"/>
            <a:ext cx="49149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0CA124-ECF5-442F-9A76-2B1B538F521F}"/>
              </a:ext>
            </a:extLst>
          </p:cNvPr>
          <p:cNvSpPr txBox="1"/>
          <p:nvPr/>
        </p:nvSpPr>
        <p:spPr>
          <a:xfrm>
            <a:off x="4928490" y="3340271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  <a:latin typeface="Monotype Corsiva" panose="03010101010201010101" pitchFamily="66" charset="0"/>
                <a:cs typeface="Microsoft Uighur" panose="020B0604020202020204" pitchFamily="2" charset="-78"/>
              </a:rPr>
              <a:t>No seas un simple mortal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B53B1E-86F2-4B09-87EB-037B96359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6673" y="-136568"/>
            <a:ext cx="3948836" cy="323574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20D4B2-DA38-4512-9099-BA06CFB9B003}"/>
              </a:ext>
            </a:extLst>
          </p:cNvPr>
          <p:cNvGrpSpPr/>
          <p:nvPr/>
        </p:nvGrpSpPr>
        <p:grpSpPr>
          <a:xfrm>
            <a:off x="7684386" y="5939897"/>
            <a:ext cx="946144" cy="834617"/>
            <a:chOff x="7684386" y="5939897"/>
            <a:chExt cx="946144" cy="834617"/>
          </a:xfrm>
        </p:grpSpPr>
        <p:pic>
          <p:nvPicPr>
            <p:cNvPr id="16" name="Graphic 15" descr="Gears">
              <a:extLst>
                <a:ext uri="{FF2B5EF4-FFF2-40B4-BE49-F238E27FC236}">
                  <a16:creationId xmlns:a16="http://schemas.microsoft.com/office/drawing/2014/main" id="{312A0C83-F228-44AD-97F4-3B0636930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98405" y="6038910"/>
              <a:ext cx="732125" cy="735604"/>
            </a:xfrm>
            <a:prstGeom prst="rect">
              <a:avLst/>
            </a:prstGeom>
          </p:spPr>
        </p:pic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F3AADA54-7085-443D-8C3C-85B7A41DE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84386" y="5939897"/>
              <a:ext cx="558671" cy="57226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56D7A-EEF5-450D-B47F-392FC706E80B}"/>
              </a:ext>
            </a:extLst>
          </p:cNvPr>
          <p:cNvGrpSpPr/>
          <p:nvPr/>
        </p:nvGrpSpPr>
        <p:grpSpPr>
          <a:xfrm>
            <a:off x="5889721" y="5939897"/>
            <a:ext cx="832147" cy="791054"/>
            <a:chOff x="5889721" y="5939897"/>
            <a:chExt cx="832147" cy="791054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32820E6-A902-4E73-919E-7A7C05F5E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89721" y="5939897"/>
              <a:ext cx="832147" cy="791054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D09950DE-AD99-4416-9DA6-7D5EFED08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30870" t="20712" r="27146" b="40932"/>
            <a:stretch/>
          </p:blipFill>
          <p:spPr>
            <a:xfrm>
              <a:off x="6146800" y="6106160"/>
              <a:ext cx="347980" cy="30226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FDD3F1F-A2DA-44A1-9AF7-01ABD667F0E3}"/>
              </a:ext>
            </a:extLst>
          </p:cNvPr>
          <p:cNvGrpSpPr/>
          <p:nvPr/>
        </p:nvGrpSpPr>
        <p:grpSpPr>
          <a:xfrm>
            <a:off x="3890246" y="5962760"/>
            <a:ext cx="793122" cy="745327"/>
            <a:chOff x="3890246" y="5962760"/>
            <a:chExt cx="793122" cy="745327"/>
          </a:xfrm>
        </p:grpSpPr>
        <p:pic>
          <p:nvPicPr>
            <p:cNvPr id="11" name="Graphic 10" descr="Tools">
              <a:extLst>
                <a:ext uri="{FF2B5EF4-FFF2-40B4-BE49-F238E27FC236}">
                  <a16:creationId xmlns:a16="http://schemas.microsoft.com/office/drawing/2014/main" id="{82830D90-999E-415A-809F-E417A95C9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90246" y="5962760"/>
              <a:ext cx="732126" cy="745327"/>
            </a:xfrm>
            <a:prstGeom prst="rect">
              <a:avLst/>
            </a:prstGeom>
          </p:spPr>
        </p:pic>
        <p:pic>
          <p:nvPicPr>
            <p:cNvPr id="21" name="Graphic 20" descr="Tools">
              <a:extLst>
                <a:ext uri="{FF2B5EF4-FFF2-40B4-BE49-F238E27FC236}">
                  <a16:creationId xmlns:a16="http://schemas.microsoft.com/office/drawing/2014/main" id="{F23E708C-5C6C-4452-8A0B-E791E0568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43884" t="50592" r="-8606" b="6907"/>
            <a:stretch/>
          </p:blipFill>
          <p:spPr>
            <a:xfrm>
              <a:off x="4208464" y="6339845"/>
              <a:ext cx="474904" cy="317470"/>
            </a:xfrm>
            <a:prstGeom prst="parallelogram">
              <a:avLst>
                <a:gd name="adj" fmla="val 28889"/>
              </a:avLst>
            </a:prstGeom>
          </p:spPr>
        </p:pic>
      </p:grpSp>
      <p:pic>
        <p:nvPicPr>
          <p:cNvPr id="15" name="Imagen 6">
            <a:extLst>
              <a:ext uri="{FF2B5EF4-FFF2-40B4-BE49-F238E27FC236}">
                <a16:creationId xmlns:a16="http://schemas.microsoft.com/office/drawing/2014/main" id="{2E3C6951-BBED-46F1-9DEA-E49F8752DE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72291" y="0"/>
            <a:ext cx="1219709" cy="88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00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027257"/>
          </a:xfrm>
        </p:spPr>
        <p:txBody>
          <a:bodyPr/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Práctica 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3DCB6-CE2E-4DB2-998C-5E89A0D57B5A}"/>
              </a:ext>
            </a:extLst>
          </p:cNvPr>
          <p:cNvSpPr txBox="1">
            <a:spLocks/>
          </p:cNvSpPr>
          <p:nvPr/>
        </p:nvSpPr>
        <p:spPr>
          <a:xfrm>
            <a:off x="495000" y="1266486"/>
            <a:ext cx="8560675" cy="115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objetivo de esta práctica es activar </a:t>
            </a:r>
            <a:r>
              <a:rPr lang="es-E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AMBOS</a:t>
            </a: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motores por 1 segundo, hacerlo que gire en sentido contrario y desactivarlo.</a:t>
            </a:r>
          </a:p>
        </p:txBody>
      </p:sp>
      <p:pic>
        <p:nvPicPr>
          <p:cNvPr id="16" name="Imagen 6">
            <a:hlinkClick r:id="rId2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3BEA1-BEDC-416A-A76E-E8B060230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487298"/>
            <a:ext cx="2257231" cy="2257231"/>
          </a:xfrm>
          <a:prstGeom prst="rect">
            <a:avLst/>
          </a:prstGeom>
        </p:spPr>
      </p:pic>
      <p:pic>
        <p:nvPicPr>
          <p:cNvPr id="21" name="Picture 20" descr="A close up of a sign&#10;&#10;Description generated with high confidence">
            <a:extLst>
              <a:ext uri="{FF2B5EF4-FFF2-40B4-BE49-F238E27FC236}">
                <a16:creationId xmlns:a16="http://schemas.microsoft.com/office/drawing/2014/main" id="{D77F35A0-CC54-4DDD-AC08-54FB7EF57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736196"/>
            <a:ext cx="2008333" cy="200833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D8B6B35-208C-4C7E-BB8B-81CC7E2E1011}"/>
              </a:ext>
            </a:extLst>
          </p:cNvPr>
          <p:cNvSpPr txBox="1">
            <a:spLocks/>
          </p:cNvSpPr>
          <p:nvPr/>
        </p:nvSpPr>
        <p:spPr>
          <a:xfrm>
            <a:off x="648647" y="3122182"/>
            <a:ext cx="2831031" cy="406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20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 un nuevo bloque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9D2BC1-D28D-4485-AD23-A35429F27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8419" y="2675865"/>
            <a:ext cx="3419456" cy="3017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B1DD8A-B3C8-499F-97D4-A4E0350392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647" y="3690792"/>
            <a:ext cx="29337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8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027257"/>
          </a:xfrm>
        </p:spPr>
        <p:txBody>
          <a:bodyPr/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Práctica 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3DCB6-CE2E-4DB2-998C-5E89A0D57B5A}"/>
              </a:ext>
            </a:extLst>
          </p:cNvPr>
          <p:cNvSpPr txBox="1">
            <a:spLocks/>
          </p:cNvSpPr>
          <p:nvPr/>
        </p:nvSpPr>
        <p:spPr>
          <a:xfrm>
            <a:off x="495000" y="1266486"/>
            <a:ext cx="8560675" cy="115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objetivo de esta práctica es </a:t>
            </a:r>
            <a:r>
              <a:rPr lang="es-E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GIRAR</a:t>
            </a: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nuestro Robot 90º grados hacia la derecha.</a:t>
            </a:r>
          </a:p>
        </p:txBody>
      </p:sp>
      <p:pic>
        <p:nvPicPr>
          <p:cNvPr id="16" name="Imagen 6">
            <a:hlinkClick r:id="rId2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3BEA1-BEDC-416A-A76E-E8B060230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487298"/>
            <a:ext cx="2257231" cy="2257231"/>
          </a:xfrm>
          <a:prstGeom prst="rect">
            <a:avLst/>
          </a:prstGeom>
        </p:spPr>
      </p:pic>
      <p:pic>
        <p:nvPicPr>
          <p:cNvPr id="21" name="Picture 20" descr="A close up of a sign&#10;&#10;Description generated with high confidence">
            <a:extLst>
              <a:ext uri="{FF2B5EF4-FFF2-40B4-BE49-F238E27FC236}">
                <a16:creationId xmlns:a16="http://schemas.microsoft.com/office/drawing/2014/main" id="{D77F35A0-CC54-4DDD-AC08-54FB7EF57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736196"/>
            <a:ext cx="2008333" cy="200833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D8B6B35-208C-4C7E-BB8B-81CC7E2E1011}"/>
              </a:ext>
            </a:extLst>
          </p:cNvPr>
          <p:cNvSpPr txBox="1">
            <a:spLocks/>
          </p:cNvSpPr>
          <p:nvPr/>
        </p:nvSpPr>
        <p:spPr>
          <a:xfrm>
            <a:off x="648647" y="3122182"/>
            <a:ext cx="2831031" cy="406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20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 un nuevo bloque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E6D83B-B4AB-4CE1-B8F4-39DB74C95F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01" t="15505" r="10129" b="14756"/>
          <a:stretch/>
        </p:blipFill>
        <p:spPr>
          <a:xfrm>
            <a:off x="350269" y="3538873"/>
            <a:ext cx="3717879" cy="10677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17B778-0129-424F-866F-E45A8F8A6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5724" y="3149560"/>
            <a:ext cx="4604845" cy="184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5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027257"/>
          </a:xfrm>
        </p:spPr>
        <p:txBody>
          <a:bodyPr/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RETO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3DCB6-CE2E-4DB2-998C-5E89A0D57B5A}"/>
              </a:ext>
            </a:extLst>
          </p:cNvPr>
          <p:cNvSpPr txBox="1">
            <a:spLocks/>
          </p:cNvSpPr>
          <p:nvPr/>
        </p:nvSpPr>
        <p:spPr>
          <a:xfrm>
            <a:off x="495000" y="1266486"/>
            <a:ext cx="8560675" cy="115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Rodea un objeto: Con las prácticas que hemos realizado encuentra la mejor manera de rodear un objeto puede ser una caja. Fíjate en el esquema a continuación.</a:t>
            </a:r>
          </a:p>
        </p:txBody>
      </p:sp>
      <p:pic>
        <p:nvPicPr>
          <p:cNvPr id="16" name="Imagen 6">
            <a:hlinkClick r:id="rId2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3BEA1-BEDC-416A-A76E-E8B060230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487298"/>
            <a:ext cx="2257231" cy="22572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42B1B5-A7B1-40E0-8495-46CD63FCCF5B}"/>
              </a:ext>
            </a:extLst>
          </p:cNvPr>
          <p:cNvSpPr/>
          <p:nvPr/>
        </p:nvSpPr>
        <p:spPr>
          <a:xfrm>
            <a:off x="4111724" y="3947298"/>
            <a:ext cx="108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67B4B5-6F07-46CE-852F-584C5AC0580D}"/>
              </a:ext>
            </a:extLst>
          </p:cNvPr>
          <p:cNvCxnSpPr>
            <a:cxnSpLocks/>
          </p:cNvCxnSpPr>
          <p:nvPr/>
        </p:nvCxnSpPr>
        <p:spPr>
          <a:xfrm rot="5400000">
            <a:off x="3565088" y="3396475"/>
            <a:ext cx="1080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9CECB8D6-CC23-41C1-8CD8-48F68A642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386" y="2978983"/>
            <a:ext cx="1076712" cy="88227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9BD7994-E621-41BA-908A-AF6DBD9AB034}"/>
              </a:ext>
            </a:extLst>
          </p:cNvPr>
          <p:cNvCxnSpPr>
            <a:cxnSpLocks/>
          </p:cNvCxnSpPr>
          <p:nvPr/>
        </p:nvCxnSpPr>
        <p:spPr>
          <a:xfrm rot="5400000">
            <a:off x="4651724" y="4480381"/>
            <a:ext cx="2160000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56E077-82A3-4036-AE7E-8EF3FBE7741D}"/>
              </a:ext>
            </a:extLst>
          </p:cNvPr>
          <p:cNvCxnSpPr>
            <a:cxnSpLocks/>
          </p:cNvCxnSpPr>
          <p:nvPr/>
        </p:nvCxnSpPr>
        <p:spPr>
          <a:xfrm rot="5400000">
            <a:off x="2491724" y="4480381"/>
            <a:ext cx="2160000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8B7984-9C71-42B0-828F-F9327CD2F1C5}"/>
              </a:ext>
            </a:extLst>
          </p:cNvPr>
          <p:cNvCxnSpPr>
            <a:cxnSpLocks/>
          </p:cNvCxnSpPr>
          <p:nvPr/>
        </p:nvCxnSpPr>
        <p:spPr>
          <a:xfrm rot="10800000">
            <a:off x="3571723" y="5568142"/>
            <a:ext cx="2160000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E5F47D3-12F0-4E19-AF90-4F5D5DACB317}"/>
              </a:ext>
            </a:extLst>
          </p:cNvPr>
          <p:cNvCxnSpPr>
            <a:cxnSpLocks/>
          </p:cNvCxnSpPr>
          <p:nvPr/>
        </p:nvCxnSpPr>
        <p:spPr>
          <a:xfrm rot="10800000">
            <a:off x="3571723" y="3392620"/>
            <a:ext cx="2160000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5593A1F-9225-4EF6-98A3-5B900F107B4F}"/>
              </a:ext>
            </a:extLst>
          </p:cNvPr>
          <p:cNvSpPr txBox="1"/>
          <p:nvPr/>
        </p:nvSpPr>
        <p:spPr>
          <a:xfrm rot="5400000">
            <a:off x="3528551" y="322521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6"/>
                </a:solidFill>
              </a:rPr>
              <a:t>INICIO</a:t>
            </a:r>
          </a:p>
        </p:txBody>
      </p:sp>
    </p:spTree>
    <p:extLst>
      <p:ext uri="{BB962C8B-B14F-4D97-AF65-F5344CB8AC3E}">
        <p14:creationId xmlns:p14="http://schemas.microsoft.com/office/powerpoint/2010/main" val="172701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34 -1.11111E-6 L 0.17721 -1.11111E-6 L 0.17721 0.31227 L -0.00534 0.31227 L -0.00534 -1.11111E-6 Z " pathEditMode="relative" rAng="0" ptsTypes="AAAAA">
                                      <p:cBhvr>
                                        <p:cTn id="58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28" y="1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3" grpId="0" animBg="1"/>
      <p:bldP spid="29" grpId="0"/>
      <p:bldP spid="2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027257"/>
          </a:xfrm>
        </p:spPr>
        <p:txBody>
          <a:bodyPr/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RETO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Imagen 6">
            <a:hlinkClick r:id="rId3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3BEA1-BEDC-416A-A76E-E8B060230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487298"/>
            <a:ext cx="2257231" cy="2257231"/>
          </a:xfrm>
          <a:prstGeom prst="rect">
            <a:avLst/>
          </a:prstGeom>
        </p:spPr>
      </p:pic>
      <p:pic>
        <p:nvPicPr>
          <p:cNvPr id="21" name="Picture 20" descr="A close up of a sign&#10;&#10;Description generated with high confidence">
            <a:extLst>
              <a:ext uri="{FF2B5EF4-FFF2-40B4-BE49-F238E27FC236}">
                <a16:creationId xmlns:a16="http://schemas.microsoft.com/office/drawing/2014/main" id="{D77F35A0-CC54-4DDD-AC08-54FB7EF57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736196"/>
            <a:ext cx="2008333" cy="2008333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A7093BC-185F-4D5E-A73D-66DB031B92C6}"/>
              </a:ext>
            </a:extLst>
          </p:cNvPr>
          <p:cNvSpPr txBox="1">
            <a:spLocks/>
          </p:cNvSpPr>
          <p:nvPr/>
        </p:nvSpPr>
        <p:spPr>
          <a:xfrm>
            <a:off x="495000" y="1266486"/>
            <a:ext cx="8560675" cy="115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Utilizaremos nuestra caja del kit.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C9CBDF-333B-4D68-9DA0-74DA07B86D0E}"/>
              </a:ext>
            </a:extLst>
          </p:cNvPr>
          <p:cNvSpPr/>
          <p:nvPr/>
        </p:nvSpPr>
        <p:spPr>
          <a:xfrm>
            <a:off x="4170548" y="3429000"/>
            <a:ext cx="108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7A2B968-BADF-469F-84C2-D9B1139872B1}"/>
              </a:ext>
            </a:extLst>
          </p:cNvPr>
          <p:cNvGrpSpPr/>
          <p:nvPr/>
        </p:nvGrpSpPr>
        <p:grpSpPr>
          <a:xfrm>
            <a:off x="4143515" y="2956335"/>
            <a:ext cx="1119502" cy="369332"/>
            <a:chOff x="4143515" y="2956335"/>
            <a:chExt cx="1119502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FAD4A5E-4753-4761-BF20-C27CC9744EB8}"/>
                </a:ext>
              </a:extLst>
            </p:cNvPr>
            <p:cNvSpPr txBox="1"/>
            <p:nvPr/>
          </p:nvSpPr>
          <p:spPr>
            <a:xfrm>
              <a:off x="4397515" y="2956335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20cm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ABE786D-BB4C-4BCA-AAF0-82F8C8965259}"/>
                </a:ext>
              </a:extLst>
            </p:cNvPr>
            <p:cNvCxnSpPr/>
            <p:nvPr/>
          </p:nvCxnSpPr>
          <p:spPr>
            <a:xfrm>
              <a:off x="4775337" y="3295187"/>
              <a:ext cx="48768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0796CB0-7EEA-451B-88B8-B723C7F06AC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43515" y="3295187"/>
              <a:ext cx="48768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396D85-73C3-4E59-B601-DC1026353952}"/>
              </a:ext>
            </a:extLst>
          </p:cNvPr>
          <p:cNvGrpSpPr/>
          <p:nvPr/>
        </p:nvGrpSpPr>
        <p:grpSpPr>
          <a:xfrm rot="5400000">
            <a:off x="5084191" y="3823585"/>
            <a:ext cx="1119502" cy="369332"/>
            <a:chOff x="4143515" y="2956335"/>
            <a:chExt cx="111950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A825D23-B251-456B-A33F-2D90CDF2AE2F}"/>
                </a:ext>
              </a:extLst>
            </p:cNvPr>
            <p:cNvSpPr txBox="1"/>
            <p:nvPr/>
          </p:nvSpPr>
          <p:spPr>
            <a:xfrm>
              <a:off x="4397515" y="2956335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20cm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B222272-43EE-4E80-813D-AEC16F9C279A}"/>
                </a:ext>
              </a:extLst>
            </p:cNvPr>
            <p:cNvCxnSpPr/>
            <p:nvPr/>
          </p:nvCxnSpPr>
          <p:spPr>
            <a:xfrm>
              <a:off x="4775337" y="3295187"/>
              <a:ext cx="48768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A581BC9-22A2-42D0-A1D3-7620E62400E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43515" y="3295187"/>
              <a:ext cx="48768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2716D24-FFF5-4732-B29B-71FACAC4E0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656" y="1297234"/>
            <a:ext cx="4223754" cy="513947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415EE95-9C99-4C43-99D1-6E988E920F17}"/>
              </a:ext>
            </a:extLst>
          </p:cNvPr>
          <p:cNvSpPr/>
          <p:nvPr/>
        </p:nvSpPr>
        <p:spPr>
          <a:xfrm>
            <a:off x="6199027" y="2111796"/>
            <a:ext cx="1145241" cy="363894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954FCF-A77A-4224-8E97-4A46E6FEB124}"/>
              </a:ext>
            </a:extLst>
          </p:cNvPr>
          <p:cNvSpPr txBox="1"/>
          <p:nvPr/>
        </p:nvSpPr>
        <p:spPr>
          <a:xfrm>
            <a:off x="7500074" y="1832078"/>
            <a:ext cx="1555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Nos movemos durante 6 segundos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53E7D1-CCB5-42C9-B97C-C8CDE45E65B2}"/>
              </a:ext>
            </a:extLst>
          </p:cNvPr>
          <p:cNvGrpSpPr/>
          <p:nvPr/>
        </p:nvGrpSpPr>
        <p:grpSpPr>
          <a:xfrm>
            <a:off x="357125" y="2412339"/>
            <a:ext cx="2255498" cy="646331"/>
            <a:chOff x="357125" y="2412339"/>
            <a:chExt cx="2255498" cy="646331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F5C9CAC-DF15-48FB-9A7A-430BCDEC627B}"/>
                </a:ext>
              </a:extLst>
            </p:cNvPr>
            <p:cNvCxnSpPr/>
            <p:nvPr/>
          </p:nvCxnSpPr>
          <p:spPr>
            <a:xfrm flipH="1">
              <a:off x="1855622" y="2755408"/>
              <a:ext cx="75700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68C37C-F41B-4E47-9D14-93E3E41FEF2A}"/>
                </a:ext>
              </a:extLst>
            </p:cNvPr>
            <p:cNvSpPr txBox="1"/>
            <p:nvPr/>
          </p:nvSpPr>
          <p:spPr>
            <a:xfrm>
              <a:off x="357125" y="2412339"/>
              <a:ext cx="1555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Giramos 90º grados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8E3694D-F8E0-4BCF-A664-97DEA23B3DEF}"/>
              </a:ext>
            </a:extLst>
          </p:cNvPr>
          <p:cNvGrpSpPr/>
          <p:nvPr/>
        </p:nvGrpSpPr>
        <p:grpSpPr>
          <a:xfrm>
            <a:off x="337699" y="3456261"/>
            <a:ext cx="2255498" cy="646331"/>
            <a:chOff x="357125" y="2412339"/>
            <a:chExt cx="2255498" cy="646331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F962E2C-4208-43F3-BCD4-BC4A481D11F8}"/>
                </a:ext>
              </a:extLst>
            </p:cNvPr>
            <p:cNvCxnSpPr/>
            <p:nvPr/>
          </p:nvCxnSpPr>
          <p:spPr>
            <a:xfrm flipH="1">
              <a:off x="1855622" y="2755408"/>
              <a:ext cx="75700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44EF76-5FFD-4820-82D1-59C0109A757B}"/>
                </a:ext>
              </a:extLst>
            </p:cNvPr>
            <p:cNvSpPr txBox="1"/>
            <p:nvPr/>
          </p:nvSpPr>
          <p:spPr>
            <a:xfrm>
              <a:off x="357125" y="2412339"/>
              <a:ext cx="1555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Giramos 90º grados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9D059B-64EE-4778-9902-7D10ED4D0F53}"/>
              </a:ext>
            </a:extLst>
          </p:cNvPr>
          <p:cNvGrpSpPr/>
          <p:nvPr/>
        </p:nvGrpSpPr>
        <p:grpSpPr>
          <a:xfrm>
            <a:off x="337699" y="4487298"/>
            <a:ext cx="2255498" cy="646331"/>
            <a:chOff x="357125" y="2412339"/>
            <a:chExt cx="2255498" cy="646331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D5C9CD4-CE9B-40EB-B6E6-39427EAA4BA8}"/>
                </a:ext>
              </a:extLst>
            </p:cNvPr>
            <p:cNvCxnSpPr/>
            <p:nvPr/>
          </p:nvCxnSpPr>
          <p:spPr>
            <a:xfrm flipH="1">
              <a:off x="1855622" y="2755408"/>
              <a:ext cx="75700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F55950-7CB8-435D-8216-3463077D3672}"/>
                </a:ext>
              </a:extLst>
            </p:cNvPr>
            <p:cNvSpPr txBox="1"/>
            <p:nvPr/>
          </p:nvSpPr>
          <p:spPr>
            <a:xfrm>
              <a:off x="357125" y="2412339"/>
              <a:ext cx="1555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Giramos 90º grados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6A8AB75-3A41-4E2B-9561-564C7FBB3ECD}"/>
              </a:ext>
            </a:extLst>
          </p:cNvPr>
          <p:cNvGrpSpPr/>
          <p:nvPr/>
        </p:nvGrpSpPr>
        <p:grpSpPr>
          <a:xfrm>
            <a:off x="307566" y="5538238"/>
            <a:ext cx="2255498" cy="646331"/>
            <a:chOff x="357125" y="2412339"/>
            <a:chExt cx="2255498" cy="646331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CB29F25-89F6-4742-ACF3-7F5F531F4DD5}"/>
                </a:ext>
              </a:extLst>
            </p:cNvPr>
            <p:cNvCxnSpPr/>
            <p:nvPr/>
          </p:nvCxnSpPr>
          <p:spPr>
            <a:xfrm flipH="1">
              <a:off x="1855622" y="2755408"/>
              <a:ext cx="75700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54B1C50-A50A-4DE3-BE18-688BBE1920A3}"/>
                </a:ext>
              </a:extLst>
            </p:cNvPr>
            <p:cNvSpPr txBox="1"/>
            <p:nvPr/>
          </p:nvSpPr>
          <p:spPr>
            <a:xfrm>
              <a:off x="357125" y="2412339"/>
              <a:ext cx="1555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Giramos 90º grados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90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9" grpId="0" animBg="1"/>
      <p:bldP spid="12" grpId="0" animBg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Clipboard">
            <a:extLst>
              <a:ext uri="{FF2B5EF4-FFF2-40B4-BE49-F238E27FC236}">
                <a16:creationId xmlns:a16="http://schemas.microsoft.com/office/drawing/2014/main" id="{2A123BD8-A09C-49C0-98E8-54B55610A9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5608"/>
          <a:stretch/>
        </p:blipFill>
        <p:spPr>
          <a:xfrm rot="631394">
            <a:off x="1585267" y="5120725"/>
            <a:ext cx="3194131" cy="2056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5F415-7490-4054-85B4-10F7AE6D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0239" y="1404767"/>
            <a:ext cx="9144000" cy="2387600"/>
          </a:xfrm>
        </p:spPr>
        <p:txBody>
          <a:bodyPr>
            <a:normAutofit/>
          </a:bodyPr>
          <a:lstStyle/>
          <a:p>
            <a:r>
              <a:rPr lang="es-EC" sz="8000" dirty="0">
                <a:solidFill>
                  <a:schemeClr val="bg1"/>
                </a:solidFill>
                <a:latin typeface="Rockwell" panose="02060603020205020403" pitchFamily="18" charset="0"/>
              </a:rPr>
              <a:t>Recuerda…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F6415-1E7C-453D-B6B7-DBF76BDA6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0239" y="3884442"/>
            <a:ext cx="9144000" cy="165576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Monotype Corsiva" panose="03010101010201010101" pitchFamily="66" charset="0"/>
                <a:cs typeface="Microsoft Uighur" panose="020B0604020202020204" pitchFamily="2" charset="-78"/>
              </a:rPr>
              <a:t>No seas un simple mortal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65E432-C1E6-4C36-BF8E-2DA25E65D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635916" y="3830899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Flask">
            <a:extLst>
              <a:ext uri="{FF2B5EF4-FFF2-40B4-BE49-F238E27FC236}">
                <a16:creationId xmlns:a16="http://schemas.microsoft.com/office/drawing/2014/main" id="{B46E3E84-D1E6-4422-AA93-3EE98A821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51125">
            <a:off x="8514237" y="-118161"/>
            <a:ext cx="3005286" cy="3005286"/>
          </a:xfrm>
          <a:prstGeom prst="rect">
            <a:avLst/>
          </a:prstGeom>
        </p:spPr>
      </p:pic>
      <p:pic>
        <p:nvPicPr>
          <p:cNvPr id="19" name="Graphic 18" descr="Ruler">
            <a:extLst>
              <a:ext uri="{FF2B5EF4-FFF2-40B4-BE49-F238E27FC236}">
                <a16:creationId xmlns:a16="http://schemas.microsoft.com/office/drawing/2014/main" id="{39130E3C-1E93-4315-AE76-13C55147DC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89495">
            <a:off x="10171718" y="145767"/>
            <a:ext cx="1574403" cy="1574403"/>
          </a:xfrm>
          <a:prstGeom prst="rect">
            <a:avLst/>
          </a:prstGeom>
        </p:spPr>
      </p:pic>
      <p:pic>
        <p:nvPicPr>
          <p:cNvPr id="21" name="Graphic 20" descr="Pencil">
            <a:extLst>
              <a:ext uri="{FF2B5EF4-FFF2-40B4-BE49-F238E27FC236}">
                <a16:creationId xmlns:a16="http://schemas.microsoft.com/office/drawing/2014/main" id="{FFEC1660-205F-490E-800A-0D57D250BA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520790">
            <a:off x="10917677" y="783939"/>
            <a:ext cx="1488402" cy="148840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476B34B-5748-41DD-A342-283297ACD1C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1380" b="15979"/>
          <a:stretch/>
        </p:blipFill>
        <p:spPr>
          <a:xfrm>
            <a:off x="-1" y="3987572"/>
            <a:ext cx="2002675" cy="287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13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63D02-7C81-4758-8F3F-A1D867367C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9C427-9B84-44DE-A9D4-387EC89A09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5D2AA-7A8D-4C90-8B3D-3D9CA746AC32}"/>
              </a:ext>
            </a:extLst>
          </p:cNvPr>
          <p:cNvGrpSpPr/>
          <p:nvPr/>
        </p:nvGrpSpPr>
        <p:grpSpPr>
          <a:xfrm>
            <a:off x="0" y="0"/>
            <a:ext cx="12322860" cy="6858000"/>
            <a:chOff x="0" y="0"/>
            <a:chExt cx="12322860" cy="6858000"/>
          </a:xfrm>
        </p:grpSpPr>
        <p:pic>
          <p:nvPicPr>
            <p:cNvPr id="5" name="Picture 4" descr="A close up of a sunset&#10;&#10;Description generated with high confidence">
              <a:extLst>
                <a:ext uri="{FF2B5EF4-FFF2-40B4-BE49-F238E27FC236}">
                  <a16:creationId xmlns:a16="http://schemas.microsoft.com/office/drawing/2014/main" id="{AB299147-2B89-4573-87C5-569EFCC5C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0359"/>
            <a:stretch/>
          </p:blipFill>
          <p:spPr>
            <a:xfrm>
              <a:off x="0" y="5"/>
              <a:ext cx="12191980" cy="685799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714D3B-7FED-4190-969A-567BEBDF938A}"/>
                </a:ext>
              </a:extLst>
            </p:cNvPr>
            <p:cNvSpPr/>
            <p:nvPr/>
          </p:nvSpPr>
          <p:spPr>
            <a:xfrm>
              <a:off x="0" y="0"/>
              <a:ext cx="12192000" cy="6857995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7C5C9DB-BF25-45F9-96DE-E0CDA1F6C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22265" y="3832999"/>
              <a:ext cx="3500595" cy="2868451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E5A010-1D7E-467E-A9EA-5BA661E51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1466" y="710512"/>
              <a:ext cx="4779066" cy="176381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72ADAE3-3495-42F1-BF0C-7891ACA3E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632" y="4307969"/>
            <a:ext cx="3129704" cy="191850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9FB394A-D1EE-41DC-9BDE-43FB398848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96" y="4307969"/>
            <a:ext cx="2398436" cy="20865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5" name="Picture 14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F8F2D473-0086-43AA-9B3C-DB8AA1E609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96" b="11817"/>
          <a:stretch/>
        </p:blipFill>
        <p:spPr>
          <a:xfrm>
            <a:off x="69945" y="6528017"/>
            <a:ext cx="1454056" cy="2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F0E5504-302C-4D9D-863C-5A270A37390C}"/>
              </a:ext>
            </a:extLst>
          </p:cNvPr>
          <p:cNvGrpSpPr/>
          <p:nvPr/>
        </p:nvGrpSpPr>
        <p:grpSpPr>
          <a:xfrm>
            <a:off x="212077" y="719666"/>
            <a:ext cx="5984537" cy="5418667"/>
            <a:chOff x="212077" y="719666"/>
            <a:chExt cx="5984537" cy="5418667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FD8A1D3F-F552-4ECB-8B56-5FA5225DD897}"/>
                </a:ext>
              </a:extLst>
            </p:cNvPr>
            <p:cNvGraphicFramePr/>
            <p:nvPr>
              <p:extLst/>
            </p:nvPr>
          </p:nvGraphicFramePr>
          <p:xfrm>
            <a:off x="212077" y="719666"/>
            <a:ext cx="5984537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8B0BD9-E93A-4874-B2FB-82855367E4A8}"/>
                </a:ext>
              </a:extLst>
            </p:cNvPr>
            <p:cNvSpPr/>
            <p:nvPr/>
          </p:nvSpPr>
          <p:spPr>
            <a:xfrm>
              <a:off x="4459553" y="4367813"/>
              <a:ext cx="1087007" cy="1175043"/>
            </a:xfrm>
            <a:prstGeom prst="rect">
              <a:avLst/>
            </a:prstGeom>
            <a:blipFill rotWithShape="1"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 dirty="0"/>
            </a:p>
          </p:txBody>
        </p:sp>
        <p:sp>
          <p:nvSpPr>
            <p:cNvPr id="7" name="Rectangle 6" descr="Users">
              <a:extLst>
                <a:ext uri="{FF2B5EF4-FFF2-40B4-BE49-F238E27FC236}">
                  <a16:creationId xmlns:a16="http://schemas.microsoft.com/office/drawing/2014/main" id="{7D22DBF5-B377-41DA-ACEA-6D75D852DCD6}"/>
                </a:ext>
              </a:extLst>
            </p:cNvPr>
            <p:cNvSpPr/>
            <p:nvPr/>
          </p:nvSpPr>
          <p:spPr>
            <a:xfrm>
              <a:off x="2645545" y="1189607"/>
              <a:ext cx="1157191" cy="1371888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a:blip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 dirty="0"/>
            </a:p>
          </p:txBody>
        </p:sp>
        <p:sp>
          <p:nvSpPr>
            <p:cNvPr id="8" name="Rectangle 7" descr="Robot">
              <a:extLst>
                <a:ext uri="{FF2B5EF4-FFF2-40B4-BE49-F238E27FC236}">
                  <a16:creationId xmlns:a16="http://schemas.microsoft.com/office/drawing/2014/main" id="{EEDBA69B-0E56-4310-BF85-91FED2392B60}"/>
                </a:ext>
              </a:extLst>
            </p:cNvPr>
            <p:cNvSpPr/>
            <p:nvPr/>
          </p:nvSpPr>
          <p:spPr>
            <a:xfrm>
              <a:off x="848323" y="4518734"/>
              <a:ext cx="1087007" cy="1024122"/>
            </a:xfrm>
            <a:prstGeom prst="rect">
              <a:avLst/>
            </a:pr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/>
              </a:stretch>
            </a:blip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E61443B-11CA-4CC4-A8BE-97A5E22337BD}"/>
              </a:ext>
            </a:extLst>
          </p:cNvPr>
          <p:cNvGrpSpPr/>
          <p:nvPr/>
        </p:nvGrpSpPr>
        <p:grpSpPr>
          <a:xfrm>
            <a:off x="6256867" y="89845"/>
            <a:ext cx="5774267" cy="6702746"/>
            <a:chOff x="6256867" y="89845"/>
            <a:chExt cx="5774267" cy="6702746"/>
          </a:xfrm>
        </p:grpSpPr>
        <p:pic>
          <p:nvPicPr>
            <p:cNvPr id="9" name="Picture 8" descr="student looking at test tube">
              <a:extLst>
                <a:ext uri="{FF2B5EF4-FFF2-40B4-BE49-F238E27FC236}">
                  <a16:creationId xmlns:a16="http://schemas.microsoft.com/office/drawing/2014/main" id="{3A6440CA-F6F9-45AB-8270-ABFDF831C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56867" y="89845"/>
              <a:ext cx="3767328" cy="3747805"/>
            </a:xfrm>
            <a:custGeom>
              <a:avLst/>
              <a:gdLst>
                <a:gd name="connsiteX0" fmla="*/ 0 w 3767328"/>
                <a:gd name="connsiteY0" fmla="*/ 0 h 3747805"/>
                <a:gd name="connsiteX1" fmla="*/ 3767328 w 3767328"/>
                <a:gd name="connsiteY1" fmla="*/ 0 h 3747805"/>
                <a:gd name="connsiteX2" fmla="*/ 3767328 w 3767328"/>
                <a:gd name="connsiteY2" fmla="*/ 2778856 h 3747805"/>
                <a:gd name="connsiteX3" fmla="*/ 1896721 w 3767328"/>
                <a:gd name="connsiteY3" fmla="*/ 2778856 h 3747805"/>
                <a:gd name="connsiteX4" fmla="*/ 1896721 w 3767328"/>
                <a:gd name="connsiteY4" fmla="*/ 3747805 h 3747805"/>
                <a:gd name="connsiteX5" fmla="*/ 0 w 3767328"/>
                <a:gd name="connsiteY5" fmla="*/ 3747805 h 374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7328" h="3747805">
                  <a:moveTo>
                    <a:pt x="0" y="0"/>
                  </a:moveTo>
                  <a:lnTo>
                    <a:pt x="3767328" y="0"/>
                  </a:lnTo>
                  <a:lnTo>
                    <a:pt x="3767328" y="2778856"/>
                  </a:lnTo>
                  <a:lnTo>
                    <a:pt x="1896721" y="2778856"/>
                  </a:lnTo>
                  <a:lnTo>
                    <a:pt x="1896721" y="3747805"/>
                  </a:lnTo>
                  <a:lnTo>
                    <a:pt x="0" y="3747805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363C1E-7585-42AE-AC34-C268FEC70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9180" r="5676"/>
            <a:stretch/>
          </p:blipFill>
          <p:spPr>
            <a:xfrm>
              <a:off x="10208601" y="125357"/>
              <a:ext cx="1822532" cy="27788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9600ACC-96A7-4AB6-9627-04CD39894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14454" y="3100590"/>
              <a:ext cx="3716680" cy="369200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794875-C70E-4E9C-9CA2-6B9A85408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r="29816"/>
            <a:stretch/>
          </p:blipFill>
          <p:spPr>
            <a:xfrm>
              <a:off x="6256867" y="4071410"/>
              <a:ext cx="1898121" cy="270447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D883BA-51D4-4C98-A1E9-B5D668867B9B}"/>
              </a:ext>
            </a:extLst>
          </p:cNvPr>
          <p:cNvSpPr txBox="1"/>
          <p:nvPr/>
        </p:nvSpPr>
        <p:spPr>
          <a:xfrm>
            <a:off x="1988851" y="347034"/>
            <a:ext cx="243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ATENCIÓN/PREGUNTAS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371AC3-7901-4933-940D-B629780A8D73}"/>
              </a:ext>
            </a:extLst>
          </p:cNvPr>
          <p:cNvSpPr txBox="1"/>
          <p:nvPr/>
        </p:nvSpPr>
        <p:spPr>
          <a:xfrm>
            <a:off x="664447" y="6251405"/>
            <a:ext cx="1245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EJECUCIÓN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8219F-AAEB-40F9-9FA4-65260F7E9151}"/>
              </a:ext>
            </a:extLst>
          </p:cNvPr>
          <p:cNvSpPr txBox="1"/>
          <p:nvPr/>
        </p:nvSpPr>
        <p:spPr>
          <a:xfrm>
            <a:off x="4136244" y="6251405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RAZONAMIENTO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18D7E5-D441-4BE7-A290-140A30E9AE3E}"/>
              </a:ext>
            </a:extLst>
          </p:cNvPr>
          <p:cNvSpPr txBox="1"/>
          <p:nvPr/>
        </p:nvSpPr>
        <p:spPr>
          <a:xfrm>
            <a:off x="964707" y="2487158"/>
            <a:ext cx="4776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rgbClr val="C00000"/>
                </a:solidFill>
              </a:rPr>
              <a:t>TRABAJO EN CLASE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34A725-A10B-4A75-8F7F-AFCD8C781D90}"/>
              </a:ext>
            </a:extLst>
          </p:cNvPr>
          <p:cNvSpPr txBox="1"/>
          <p:nvPr/>
        </p:nvSpPr>
        <p:spPr>
          <a:xfrm>
            <a:off x="2555522" y="4539504"/>
            <a:ext cx="1690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C00000"/>
                </a:solidFill>
              </a:rPr>
              <a:t>3</a:t>
            </a:r>
            <a:r>
              <a:rPr lang="es-ES" dirty="0"/>
              <a:t>  </a:t>
            </a:r>
            <a:r>
              <a:rPr lang="es-ES" b="1" dirty="0"/>
              <a:t>PUNTOS IMPORTANTES</a:t>
            </a:r>
          </a:p>
        </p:txBody>
      </p:sp>
    </p:spTree>
    <p:extLst>
      <p:ext uri="{BB962C8B-B14F-4D97-AF65-F5344CB8AC3E}">
        <p14:creationId xmlns:p14="http://schemas.microsoft.com/office/powerpoint/2010/main" val="185009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50"/>
                            </p:stCondLst>
                            <p:childTnLst>
                              <p:par>
                                <p:cTn id="46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F3369F1-3D22-4336-ADF1-1788424B6F0C}"/>
              </a:ext>
            </a:extLst>
          </p:cNvPr>
          <p:cNvSpPr txBox="1"/>
          <p:nvPr/>
        </p:nvSpPr>
        <p:spPr>
          <a:xfrm>
            <a:off x="3891404" y="2713983"/>
            <a:ext cx="73861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 hora de movernos junto con nuestro robot.</a:t>
            </a:r>
          </a:p>
        </p:txBody>
      </p:sp>
      <p:pic>
        <p:nvPicPr>
          <p:cNvPr id="14" name="Imagen 6">
            <a:extLst>
              <a:ext uri="{FF2B5EF4-FFF2-40B4-BE49-F238E27FC236}">
                <a16:creationId xmlns:a16="http://schemas.microsoft.com/office/drawing/2014/main" id="{B0AACF63-ED6C-44DD-B82B-E57B4DAE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pic>
        <p:nvPicPr>
          <p:cNvPr id="10" name="Imagen 6">
            <a:extLst>
              <a:ext uri="{FF2B5EF4-FFF2-40B4-BE49-F238E27FC236}">
                <a16:creationId xmlns:a16="http://schemas.microsoft.com/office/drawing/2014/main" id="{137B8DB3-D055-44D5-A53D-352D2AFF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168" y="2726813"/>
            <a:ext cx="1281663" cy="9284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CBBE40-616A-4C6D-963E-95A83E7ABEE8}"/>
              </a:ext>
            </a:extLst>
          </p:cNvPr>
          <p:cNvSpPr txBox="1"/>
          <p:nvPr/>
        </p:nvSpPr>
        <p:spPr>
          <a:xfrm>
            <a:off x="3891404" y="3843845"/>
            <a:ext cx="7386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¿Conoces que es un </a:t>
            </a:r>
            <a:r>
              <a:rPr lang="es-ES" sz="28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Motor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228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-0.27865 -0.000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3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9D2CC23-3F7F-4DE7-B5E7-E407D95E39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4" t="15044" r="8207" b="9732"/>
          <a:stretch/>
        </p:blipFill>
        <p:spPr>
          <a:xfrm>
            <a:off x="1959910" y="1851463"/>
            <a:ext cx="5293371" cy="46873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719A62-B1D3-4776-A40A-B70A35508D39}"/>
              </a:ext>
            </a:extLst>
          </p:cNvPr>
          <p:cNvSpPr txBox="1">
            <a:spLocks/>
          </p:cNvSpPr>
          <p:nvPr/>
        </p:nvSpPr>
        <p:spPr>
          <a:xfrm>
            <a:off x="9725028" y="1563472"/>
            <a:ext cx="2466972" cy="1286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C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Activemos y desactivemos el  </a:t>
            </a:r>
            <a:r>
              <a:rPr lang="es-EC" sz="2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Buzzer.</a:t>
            </a:r>
            <a:endParaRPr lang="es-EC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Imagen 6">
            <a:extLst>
              <a:ext uri="{FF2B5EF4-FFF2-40B4-BE49-F238E27FC236}">
                <a16:creationId xmlns:a16="http://schemas.microsoft.com/office/drawing/2014/main" id="{BF6848DB-AFC7-4A97-84BF-835852B9C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3A75C8F-0EE5-43D4-B756-291112674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69485" y="4314273"/>
            <a:ext cx="980255" cy="98025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C6EE34FA-ECEC-49B2-9D97-9EA19A1C3A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16224" y="5619314"/>
            <a:ext cx="931562" cy="9195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6CE69582-147D-4815-A203-B592172BE5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65379" y="5558598"/>
            <a:ext cx="980255" cy="980255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E4C3ABC-91CC-450D-8776-C6672DFB31E1}"/>
              </a:ext>
            </a:extLst>
          </p:cNvPr>
          <p:cNvSpPr txBox="1"/>
          <p:nvPr/>
        </p:nvSpPr>
        <p:spPr>
          <a:xfrm>
            <a:off x="939004" y="5656670"/>
            <a:ext cx="1273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C00000"/>
                </a:solidFill>
              </a:rPr>
              <a:t>Motores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131ACE-2511-42BE-9F42-74FF6CE29FCD}"/>
              </a:ext>
            </a:extLst>
          </p:cNvPr>
          <p:cNvSpPr/>
          <p:nvPr/>
        </p:nvSpPr>
        <p:spPr>
          <a:xfrm>
            <a:off x="545658" y="581453"/>
            <a:ext cx="83315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motor de corriente continua (</a:t>
            </a:r>
            <a:r>
              <a:rPr lang="es-ES" sz="2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motor DC</a:t>
            </a:r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es una máquina que convierte la energía eléctrica en mecánica, provocando un movimiento rotatorio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626ADB-9966-4D61-B35E-4339E5E0D197}"/>
              </a:ext>
            </a:extLst>
          </p:cNvPr>
          <p:cNvGrpSpPr/>
          <p:nvPr/>
        </p:nvGrpSpPr>
        <p:grpSpPr>
          <a:xfrm>
            <a:off x="2428705" y="430634"/>
            <a:ext cx="4731441" cy="6108219"/>
            <a:chOff x="2428705" y="430634"/>
            <a:chExt cx="4731441" cy="6108219"/>
          </a:xfrm>
        </p:grpSpPr>
        <p:pic>
          <p:nvPicPr>
            <p:cNvPr id="26" name="Picture 25" descr="A circuit board&#10;&#10;Description generated with high confidence">
              <a:extLst>
                <a:ext uri="{FF2B5EF4-FFF2-40B4-BE49-F238E27FC236}">
                  <a16:creationId xmlns:a16="http://schemas.microsoft.com/office/drawing/2014/main" id="{75B341A3-D4F4-4A9A-888C-779F94409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1891" y="430634"/>
              <a:ext cx="4038255" cy="6108219"/>
            </a:xfrm>
            <a:prstGeom prst="rect">
              <a:avLst/>
            </a:prstGeom>
          </p:spPr>
        </p:pic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1D5BFCCD-0F19-496C-9BDA-5A0B5FEE1E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0602" y="5773614"/>
              <a:ext cx="2955398" cy="156138"/>
            </a:xfrm>
            <a:prstGeom prst="bentConnector3">
              <a:avLst>
                <a:gd name="adj1" fmla="val 15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48847EE-DE05-4663-A3BC-21C7FF553112}"/>
                </a:ext>
              </a:extLst>
            </p:cNvPr>
            <p:cNvSpPr/>
            <p:nvPr/>
          </p:nvSpPr>
          <p:spPr>
            <a:xfrm flipH="1">
              <a:off x="4280649" y="5712620"/>
              <a:ext cx="64183" cy="60994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99111B7-9F37-46D2-8AFA-812D0C96617B}"/>
                </a:ext>
              </a:extLst>
            </p:cNvPr>
            <p:cNvSpPr/>
            <p:nvPr/>
          </p:nvSpPr>
          <p:spPr>
            <a:xfrm flipH="1">
              <a:off x="6066584" y="5712620"/>
              <a:ext cx="64183" cy="60994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2BE7BC8-38D8-4937-8297-19F504AE5E73}"/>
                </a:ext>
              </a:extLst>
            </p:cNvPr>
            <p:cNvSpPr/>
            <p:nvPr/>
          </p:nvSpPr>
          <p:spPr>
            <a:xfrm>
              <a:off x="2428705" y="5695081"/>
              <a:ext cx="711897" cy="384844"/>
            </a:xfrm>
            <a:prstGeom prst="ellipse">
              <a:avLst/>
            </a:prstGeom>
            <a:solidFill>
              <a:srgbClr val="C00000"/>
            </a:solidFill>
            <a:effectLst>
              <a:glow rad="63500">
                <a:srgbClr val="C00000">
                  <a:alpha val="40000"/>
                </a:srgbClr>
              </a:glow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/>
                <a:t>10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A524E-D150-4BAF-BC84-7CA71E570B5C}"/>
                </a:ext>
              </a:extLst>
            </p:cNvPr>
            <p:cNvCxnSpPr/>
            <p:nvPr/>
          </p:nvCxnSpPr>
          <p:spPr>
            <a:xfrm flipH="1">
              <a:off x="4319432" y="5773614"/>
              <a:ext cx="0" cy="156138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689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9" grpId="0"/>
      <p:bldP spid="9" grpId="0"/>
      <p:bldP spid="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E3F4A3-562D-4B6B-92A3-84C74EAF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819" y="2224079"/>
            <a:ext cx="5452362" cy="355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3369F1-3D22-4336-ADF1-1788424B6F0C}"/>
              </a:ext>
            </a:extLst>
          </p:cNvPr>
          <p:cNvSpPr txBox="1"/>
          <p:nvPr/>
        </p:nvSpPr>
        <p:spPr>
          <a:xfrm>
            <a:off x="3104836" y="171855"/>
            <a:ext cx="7268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mover nuestro robot utilizaremos </a:t>
            </a:r>
            <a:r>
              <a:rPr lang="es-ES" sz="28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bloques</a:t>
            </a:r>
          </a:p>
        </p:txBody>
      </p:sp>
      <p:pic>
        <p:nvPicPr>
          <p:cNvPr id="10" name="Imagen 6">
            <a:extLst>
              <a:ext uri="{FF2B5EF4-FFF2-40B4-BE49-F238E27FC236}">
                <a16:creationId xmlns:a16="http://schemas.microsoft.com/office/drawing/2014/main" id="{137B8DB3-D055-44D5-A53D-352D2AFF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168" y="2964775"/>
            <a:ext cx="1281663" cy="928449"/>
          </a:xfrm>
          <a:prstGeom prst="rect">
            <a:avLst/>
          </a:prstGeom>
        </p:spPr>
      </p:pic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F3949F10-4A83-4410-90B6-04791D8FDB76}"/>
              </a:ext>
            </a:extLst>
          </p:cNvPr>
          <p:cNvSpPr/>
          <p:nvPr/>
        </p:nvSpPr>
        <p:spPr>
          <a:xfrm rot="5400000">
            <a:off x="8997654" y="3632288"/>
            <a:ext cx="2276863" cy="2906278"/>
          </a:xfrm>
          <a:prstGeom prst="rightArrowCallou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88D35D-5134-4F26-9126-3CAC83263ED5}"/>
              </a:ext>
            </a:extLst>
          </p:cNvPr>
          <p:cNvCxnSpPr>
            <a:cxnSpLocks/>
          </p:cNvCxnSpPr>
          <p:nvPr/>
        </p:nvCxnSpPr>
        <p:spPr>
          <a:xfrm flipV="1">
            <a:off x="7750367" y="4293865"/>
            <a:ext cx="1347488" cy="2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0CA27C-9DCC-43FC-8727-AAEF5F0787D1}"/>
              </a:ext>
            </a:extLst>
          </p:cNvPr>
          <p:cNvCxnSpPr>
            <a:cxnSpLocks/>
          </p:cNvCxnSpPr>
          <p:nvPr/>
        </p:nvCxnSpPr>
        <p:spPr>
          <a:xfrm>
            <a:off x="7850485" y="5129762"/>
            <a:ext cx="12473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8B9F0FF-2683-453F-B2D2-AEBE2D484539}"/>
              </a:ext>
            </a:extLst>
          </p:cNvPr>
          <p:cNvSpPr txBox="1"/>
          <p:nvPr/>
        </p:nvSpPr>
        <p:spPr>
          <a:xfrm>
            <a:off x="9466392" y="4063033"/>
            <a:ext cx="1377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 dirty="0"/>
              <a:t>Dirección</a:t>
            </a:r>
            <a:endParaRPr lang="es-E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4BD2E9-CCF8-48D7-8D86-7E1576EB71F1}"/>
              </a:ext>
            </a:extLst>
          </p:cNvPr>
          <p:cNvSpPr txBox="1"/>
          <p:nvPr/>
        </p:nvSpPr>
        <p:spPr>
          <a:xfrm>
            <a:off x="9790125" y="4854594"/>
            <a:ext cx="849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 dirty="0"/>
              <a:t>Giros</a:t>
            </a:r>
            <a:endParaRPr lang="es-E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EFFDE4-7805-4B99-8EF1-439E8086A6F7}"/>
              </a:ext>
            </a:extLst>
          </p:cNvPr>
          <p:cNvSpPr txBox="1"/>
          <p:nvPr/>
        </p:nvSpPr>
        <p:spPr>
          <a:xfrm>
            <a:off x="8985082" y="6309241"/>
            <a:ext cx="2459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6"/>
                </a:solidFill>
              </a:rPr>
              <a:t>Ambos Motores</a:t>
            </a:r>
          </a:p>
        </p:txBody>
      </p:sp>
      <p:sp>
        <p:nvSpPr>
          <p:cNvPr id="30" name="Callout: Right Arrow 29">
            <a:extLst>
              <a:ext uri="{FF2B5EF4-FFF2-40B4-BE49-F238E27FC236}">
                <a16:creationId xmlns:a16="http://schemas.microsoft.com/office/drawing/2014/main" id="{C8B36DDE-99DE-42F0-8F49-0D958BC02815}"/>
              </a:ext>
            </a:extLst>
          </p:cNvPr>
          <p:cNvSpPr/>
          <p:nvPr/>
        </p:nvSpPr>
        <p:spPr>
          <a:xfrm rot="16200000">
            <a:off x="628514" y="1242004"/>
            <a:ext cx="2383694" cy="3026288"/>
          </a:xfrm>
          <a:prstGeom prst="rightArrow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07EA73-6C9E-4391-8507-C05EF073B9C3}"/>
              </a:ext>
            </a:extLst>
          </p:cNvPr>
          <p:cNvSpPr txBox="1"/>
          <p:nvPr/>
        </p:nvSpPr>
        <p:spPr>
          <a:xfrm>
            <a:off x="447470" y="3305912"/>
            <a:ext cx="2545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Acción por </a:t>
            </a:r>
            <a:r>
              <a:rPr lang="es-ES" sz="2400" b="1" dirty="0">
                <a:solidFill>
                  <a:srgbClr val="C00000"/>
                </a:solidFill>
              </a:rPr>
              <a:t>tiempo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D11EA8-39C1-46A9-B410-0D8B1A7D1ED9}"/>
              </a:ext>
            </a:extLst>
          </p:cNvPr>
          <p:cNvCxnSpPr/>
          <p:nvPr/>
        </p:nvCxnSpPr>
        <p:spPr>
          <a:xfrm flipH="1">
            <a:off x="2962476" y="3574244"/>
            <a:ext cx="83246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D0F71C1-6CEA-468B-8676-282458714B6E}"/>
              </a:ext>
            </a:extLst>
          </p:cNvPr>
          <p:cNvSpPr txBox="1"/>
          <p:nvPr/>
        </p:nvSpPr>
        <p:spPr>
          <a:xfrm>
            <a:off x="687134" y="2572061"/>
            <a:ext cx="2266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Acción</a:t>
            </a:r>
            <a:r>
              <a:rPr lang="es-ES" sz="2400" b="1" dirty="0"/>
              <a:t> </a:t>
            </a:r>
            <a:r>
              <a:rPr lang="es-ES" sz="2400" b="1" dirty="0">
                <a:solidFill>
                  <a:srgbClr val="C00000"/>
                </a:solidFill>
              </a:rPr>
              <a:t>rápida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27C661-85D9-4C5E-8076-3DDE0F20964F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2953588" y="2802894"/>
            <a:ext cx="83246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CA5E7FF-6504-4F74-A71E-042359A48EEE}"/>
              </a:ext>
            </a:extLst>
          </p:cNvPr>
          <p:cNvSpPr txBox="1"/>
          <p:nvPr/>
        </p:nvSpPr>
        <p:spPr>
          <a:xfrm>
            <a:off x="668527" y="1125962"/>
            <a:ext cx="2459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Motor individual</a:t>
            </a:r>
          </a:p>
        </p:txBody>
      </p:sp>
    </p:spTree>
    <p:extLst>
      <p:ext uri="{BB962C8B-B14F-4D97-AF65-F5344CB8AC3E}">
        <p14:creationId xmlns:p14="http://schemas.microsoft.com/office/powerpoint/2010/main" val="16992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062 -0.4402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31" y="-2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 animBg="1"/>
      <p:bldP spid="27" grpId="0"/>
      <p:bldP spid="28" grpId="0"/>
      <p:bldP spid="29" grpId="0"/>
      <p:bldP spid="30" grpId="0" animBg="1"/>
      <p:bldP spid="31" grpId="0"/>
      <p:bldP spid="33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590" y="253610"/>
            <a:ext cx="8378529" cy="1027257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Hora de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PROGRAMAR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E49640-1F41-49EF-9DE6-5B8BD818E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EF09CF-3362-453A-9463-F6669A9D3E01}"/>
                </a:ext>
              </a:extLst>
            </p:cNvPr>
            <p:cNvGrpSpPr/>
            <p:nvPr/>
          </p:nvGrpSpPr>
          <p:grpSpPr>
            <a:xfrm>
              <a:off x="9055676" y="0"/>
              <a:ext cx="3136324" cy="6858000"/>
              <a:chOff x="9055676" y="0"/>
              <a:chExt cx="3136324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3AE892-EBD6-40F1-851B-FEADBD59429F}"/>
                  </a:ext>
                </a:extLst>
              </p:cNvPr>
              <p:cNvSpPr/>
              <p:nvPr/>
            </p:nvSpPr>
            <p:spPr>
              <a:xfrm>
                <a:off x="9221932" y="0"/>
                <a:ext cx="2970068" cy="685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318653-1A38-442C-BA0F-F2C51149BCFF}"/>
                  </a:ext>
                </a:extLst>
              </p:cNvPr>
              <p:cNvSpPr/>
              <p:nvPr/>
            </p:nvSpPr>
            <p:spPr>
              <a:xfrm>
                <a:off x="9055676" y="0"/>
                <a:ext cx="166255" cy="685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5D63D1-E9CE-42BF-BD4D-374FD0293155}"/>
                  </a:ext>
                </a:extLst>
              </p:cNvPr>
              <p:cNvSpPr/>
              <p:nvPr/>
            </p:nvSpPr>
            <p:spPr>
              <a:xfrm>
                <a:off x="9221932" y="0"/>
                <a:ext cx="114301" cy="6858000"/>
              </a:xfrm>
              <a:prstGeom prst="rect">
                <a:avLst/>
              </a:prstGeom>
              <a:solidFill>
                <a:srgbClr val="FFD3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4EE865-9F0D-4531-A737-E13A557C0277}"/>
                  </a:ext>
                </a:extLst>
              </p:cNvPr>
              <p:cNvSpPr/>
              <p:nvPr/>
            </p:nvSpPr>
            <p:spPr>
              <a:xfrm>
                <a:off x="9336233" y="0"/>
                <a:ext cx="150667" cy="685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1183CB-C5B0-498A-A49C-4180134C74B0}"/>
                  </a:ext>
                </a:extLst>
              </p:cNvPr>
              <p:cNvSpPr/>
              <p:nvPr/>
            </p:nvSpPr>
            <p:spPr>
              <a:xfrm>
                <a:off x="9336233" y="0"/>
                <a:ext cx="5715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4" name="Graphic 13" descr="Glasses">
              <a:extLst>
                <a:ext uri="{FF2B5EF4-FFF2-40B4-BE49-F238E27FC236}">
                  <a16:creationId xmlns:a16="http://schemas.microsoft.com/office/drawing/2014/main" id="{92AEA3DE-CFDD-499C-B6AD-99345EA1C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795024">
              <a:off x="11018693" y="3451676"/>
              <a:ext cx="1034563" cy="1034563"/>
            </a:xfrm>
            <a:prstGeom prst="rect">
              <a:avLst/>
            </a:prstGeom>
          </p:spPr>
        </p:pic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83E472-316B-42B5-9901-2C007C5B7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534" y="1822882"/>
            <a:ext cx="2265632" cy="2015836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80FAC8-A68E-47AE-9778-F3A5964812E2}"/>
              </a:ext>
            </a:extLst>
          </p:cNvPr>
          <p:cNvSpPr/>
          <p:nvPr/>
        </p:nvSpPr>
        <p:spPr>
          <a:xfrm>
            <a:off x="414820" y="1203449"/>
            <a:ext cx="8170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Ten a mano lo </a:t>
            </a:r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siguiente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0DCA9-3B7A-4837-9C64-F0CE0D5E2B3A}"/>
              </a:ext>
            </a:extLst>
          </p:cNvPr>
          <p:cNvSpPr txBox="1"/>
          <p:nvPr/>
        </p:nvSpPr>
        <p:spPr>
          <a:xfrm>
            <a:off x="667947" y="3996166"/>
            <a:ext cx="1984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Placa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Vennom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E42B7D-A1DC-4708-8147-D9D746BA7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82551" y="1822882"/>
            <a:ext cx="2268675" cy="2015836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051D9B-1137-438D-A466-460D44ED3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6610" y="1822882"/>
            <a:ext cx="2268675" cy="201583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674D5-C064-4DDD-8FE9-D8801F4C0A04}"/>
              </a:ext>
            </a:extLst>
          </p:cNvPr>
          <p:cNvSpPr txBox="1"/>
          <p:nvPr/>
        </p:nvSpPr>
        <p:spPr>
          <a:xfrm>
            <a:off x="3618966" y="3996166"/>
            <a:ext cx="1984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Cable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usb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/mini-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usb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A0715F-CA2B-4594-91FD-D8C6E5E10965}"/>
              </a:ext>
            </a:extLst>
          </p:cNvPr>
          <p:cNvSpPr txBox="1"/>
          <p:nvPr/>
        </p:nvSpPr>
        <p:spPr>
          <a:xfrm>
            <a:off x="6570524" y="4022717"/>
            <a:ext cx="1984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MBlock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8" name="Picture 27" descr="A circuit board&#10;&#10;Description generated with high confidence">
            <a:extLst>
              <a:ext uri="{FF2B5EF4-FFF2-40B4-BE49-F238E27FC236}">
                <a16:creationId xmlns:a16="http://schemas.microsoft.com/office/drawing/2014/main" id="{FED9CAED-E2B1-49A1-85EE-BB372F188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60" y="2006881"/>
            <a:ext cx="1089415" cy="16478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603EF0-290E-4B7D-8135-FB5C74DE49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9" r="2479" b="6998"/>
          <a:stretch/>
        </p:blipFill>
        <p:spPr>
          <a:xfrm>
            <a:off x="6847013" y="2029480"/>
            <a:ext cx="1495441" cy="150765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E840FA2-B4D8-4765-B497-200D275BA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642" y="2114796"/>
            <a:ext cx="2066482" cy="1439371"/>
          </a:xfrm>
          <a:prstGeom prst="rect">
            <a:avLst/>
          </a:prstGeom>
        </p:spPr>
      </p:pic>
      <p:pic>
        <p:nvPicPr>
          <p:cNvPr id="50" name="Imagen 6">
            <a:extLst>
              <a:ext uri="{FF2B5EF4-FFF2-40B4-BE49-F238E27FC236}">
                <a16:creationId xmlns:a16="http://schemas.microsoft.com/office/drawing/2014/main" id="{52A7585E-9452-4A1D-B92D-D68584BADC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F0B4223-C378-429B-BEA1-5F9198E3D4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5503" y="4234717"/>
            <a:ext cx="1454726" cy="1454726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45D5C496-B383-4158-8F2E-128E35436C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20088" y="5582547"/>
            <a:ext cx="1031771" cy="103177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59C8EE4-8104-47CB-884B-0B2C29378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0231" y="4365947"/>
            <a:ext cx="2265632" cy="2015836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09BFE9-D9CE-4DFF-B59E-1196004DFA48}"/>
              </a:ext>
            </a:extLst>
          </p:cNvPr>
          <p:cNvSpPr txBox="1"/>
          <p:nvPr/>
        </p:nvSpPr>
        <p:spPr>
          <a:xfrm>
            <a:off x="2246644" y="6539231"/>
            <a:ext cx="1984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PotaPilas</a:t>
            </a:r>
            <a:r>
              <a:rPr lang="es-EC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2x2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22C3CE4-BD35-4978-BEBD-0FCCB538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61248" y="4365947"/>
            <a:ext cx="2268675" cy="2015836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8D9D13-F37F-49F4-A8A6-D7EEDA341D3A}"/>
              </a:ext>
            </a:extLst>
          </p:cNvPr>
          <p:cNvSpPr txBox="1"/>
          <p:nvPr/>
        </p:nvSpPr>
        <p:spPr>
          <a:xfrm>
            <a:off x="5197663" y="6539231"/>
            <a:ext cx="1984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Pilas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BEB3E0-9427-46FD-9CA2-4F55099CEB2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3"/>
          <a:stretch/>
        </p:blipFill>
        <p:spPr>
          <a:xfrm>
            <a:off x="2350058" y="4563589"/>
            <a:ext cx="1765812" cy="16008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0E1C22-EA5A-4D95-938E-88F72A3711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42869" y="4477382"/>
            <a:ext cx="1378798" cy="178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9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1" grpId="0"/>
      <p:bldP spid="13" grpId="0"/>
      <p:bldP spid="18" grpId="0" animBg="1"/>
      <p:bldP spid="19" grpId="0" animBg="1"/>
      <p:bldP spid="20" grpId="0"/>
      <p:bldP spid="21" grpId="0"/>
      <p:bldP spid="24" grpId="0" animBg="1"/>
      <p:bldP spid="25" grpId="0"/>
      <p:bldP spid="27" grpId="0" animBg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8D01CDA-100B-4606-9D28-8ABB598F7134}"/>
              </a:ext>
            </a:extLst>
          </p:cNvPr>
          <p:cNvSpPr txBox="1"/>
          <p:nvPr/>
        </p:nvSpPr>
        <p:spPr>
          <a:xfrm>
            <a:off x="6861964" y="4849097"/>
            <a:ext cx="3377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Cada paleta tiene sus opciones, da clic en la viñeta y observa.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369F1-3D22-4336-ADF1-1788424B6F0C}"/>
              </a:ext>
            </a:extLst>
          </p:cNvPr>
          <p:cNvSpPr txBox="1"/>
          <p:nvPr/>
        </p:nvSpPr>
        <p:spPr>
          <a:xfrm>
            <a:off x="1746233" y="3167389"/>
            <a:ext cx="496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 hora su usar nuestro PC</a:t>
            </a:r>
          </a:p>
        </p:txBody>
      </p:sp>
      <p:pic>
        <p:nvPicPr>
          <p:cNvPr id="14" name="Imagen 6">
            <a:extLst>
              <a:ext uri="{FF2B5EF4-FFF2-40B4-BE49-F238E27FC236}">
                <a16:creationId xmlns:a16="http://schemas.microsoft.com/office/drawing/2014/main" id="{B0AACF63-ED6C-44DD-B82B-E57B4DAE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89ED70B-2C00-49CB-99A2-B14CB71FAFDC}"/>
              </a:ext>
            </a:extLst>
          </p:cNvPr>
          <p:cNvGrpSpPr/>
          <p:nvPr/>
        </p:nvGrpSpPr>
        <p:grpSpPr>
          <a:xfrm>
            <a:off x="7110050" y="2482358"/>
            <a:ext cx="2999673" cy="2416501"/>
            <a:chOff x="7110050" y="2482358"/>
            <a:chExt cx="2999673" cy="24165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89EE0EF-837F-4102-8998-D832553DCD98}"/>
                </a:ext>
              </a:extLst>
            </p:cNvPr>
            <p:cNvGrpSpPr/>
            <p:nvPr/>
          </p:nvGrpSpPr>
          <p:grpSpPr>
            <a:xfrm>
              <a:off x="7110050" y="2482358"/>
              <a:ext cx="2881511" cy="2416501"/>
              <a:chOff x="3240514" y="1846385"/>
              <a:chExt cx="4602215" cy="4120271"/>
            </a:xfrm>
          </p:grpSpPr>
          <p:pic>
            <p:nvPicPr>
              <p:cNvPr id="23" name="Picture 5" descr="Imagen relacionada">
                <a:extLst>
                  <a:ext uri="{FF2B5EF4-FFF2-40B4-BE49-F238E27FC236}">
                    <a16:creationId xmlns:a16="http://schemas.microsoft.com/office/drawing/2014/main" id="{02C6C620-5307-4A01-B7CF-871FD862CF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0514" y="1846385"/>
                <a:ext cx="4602215" cy="41202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A1FA678-BB4A-48AB-A18E-549A44C4D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2430" y="2069772"/>
                <a:ext cx="3842852" cy="2379136"/>
              </a:xfrm>
              <a:prstGeom prst="rect">
                <a:avLst/>
              </a:prstGeom>
            </p:spPr>
          </p:pic>
        </p:grpSp>
        <p:pic>
          <p:nvPicPr>
            <p:cNvPr id="25" name="Imagen 6">
              <a:extLst>
                <a:ext uri="{FF2B5EF4-FFF2-40B4-BE49-F238E27FC236}">
                  <a16:creationId xmlns:a16="http://schemas.microsoft.com/office/drawing/2014/main" id="{BAEAE840-508A-423E-9835-182E95772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0014" y="3671950"/>
              <a:ext cx="1219709" cy="883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828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CD2DF90-093A-435C-83AD-98BF04242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47" y="3707765"/>
            <a:ext cx="3028950" cy="1352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027257"/>
          </a:xfrm>
        </p:spPr>
        <p:txBody>
          <a:bodyPr/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Práctica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3DCB6-CE2E-4DB2-998C-5E89A0D57B5A}"/>
              </a:ext>
            </a:extLst>
          </p:cNvPr>
          <p:cNvSpPr txBox="1">
            <a:spLocks/>
          </p:cNvSpPr>
          <p:nvPr/>
        </p:nvSpPr>
        <p:spPr>
          <a:xfrm>
            <a:off x="495000" y="1266486"/>
            <a:ext cx="8560676" cy="115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objetivo de esta práctica es activar el motor derecho por 1 segundo, hacerlo que gire en sentido contrario y desactivarlo.</a:t>
            </a:r>
          </a:p>
        </p:txBody>
      </p:sp>
      <p:pic>
        <p:nvPicPr>
          <p:cNvPr id="16" name="Imagen 6">
            <a:hlinkClick r:id="rId3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3BEA1-BEDC-416A-A76E-E8B060230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487298"/>
            <a:ext cx="2257231" cy="2257231"/>
          </a:xfrm>
          <a:prstGeom prst="rect">
            <a:avLst/>
          </a:prstGeom>
        </p:spPr>
      </p:pic>
      <p:pic>
        <p:nvPicPr>
          <p:cNvPr id="21" name="Picture 20" descr="A close up of a sign&#10;&#10;Description generated with high confidence">
            <a:extLst>
              <a:ext uri="{FF2B5EF4-FFF2-40B4-BE49-F238E27FC236}">
                <a16:creationId xmlns:a16="http://schemas.microsoft.com/office/drawing/2014/main" id="{D77F35A0-CC54-4DDD-AC08-54FB7EF57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736196"/>
            <a:ext cx="2008333" cy="200833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D8B6B35-208C-4C7E-BB8B-81CC7E2E1011}"/>
              </a:ext>
            </a:extLst>
          </p:cNvPr>
          <p:cNvSpPr txBox="1">
            <a:spLocks/>
          </p:cNvSpPr>
          <p:nvPr/>
        </p:nvSpPr>
        <p:spPr>
          <a:xfrm>
            <a:off x="648647" y="3122182"/>
            <a:ext cx="2831031" cy="406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20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 un nuevo bloque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7784A4-2B92-49E2-A383-436271F65A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0029" y="2424306"/>
            <a:ext cx="4419107" cy="288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8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027257"/>
          </a:xfrm>
        </p:spPr>
        <p:txBody>
          <a:bodyPr/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Práctica 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3DCB6-CE2E-4DB2-998C-5E89A0D57B5A}"/>
              </a:ext>
            </a:extLst>
          </p:cNvPr>
          <p:cNvSpPr txBox="1">
            <a:spLocks/>
          </p:cNvSpPr>
          <p:nvPr/>
        </p:nvSpPr>
        <p:spPr>
          <a:xfrm>
            <a:off x="495000" y="1266486"/>
            <a:ext cx="8560676" cy="115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objetivo de esta práctica es activar el motor derecho por un tiempo determinado.</a:t>
            </a:r>
          </a:p>
        </p:txBody>
      </p:sp>
      <p:pic>
        <p:nvPicPr>
          <p:cNvPr id="16" name="Imagen 6">
            <a:hlinkClick r:id="rId2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3BEA1-BEDC-416A-A76E-E8B060230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487298"/>
            <a:ext cx="2257231" cy="2257231"/>
          </a:xfrm>
          <a:prstGeom prst="rect">
            <a:avLst/>
          </a:prstGeom>
        </p:spPr>
      </p:pic>
      <p:pic>
        <p:nvPicPr>
          <p:cNvPr id="21" name="Picture 20" descr="A close up of a sign&#10;&#10;Description generated with high confidence">
            <a:extLst>
              <a:ext uri="{FF2B5EF4-FFF2-40B4-BE49-F238E27FC236}">
                <a16:creationId xmlns:a16="http://schemas.microsoft.com/office/drawing/2014/main" id="{D77F35A0-CC54-4DDD-AC08-54FB7EF57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736196"/>
            <a:ext cx="2008333" cy="200833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D8B6B35-208C-4C7E-BB8B-81CC7E2E1011}"/>
              </a:ext>
            </a:extLst>
          </p:cNvPr>
          <p:cNvSpPr txBox="1">
            <a:spLocks/>
          </p:cNvSpPr>
          <p:nvPr/>
        </p:nvSpPr>
        <p:spPr>
          <a:xfrm>
            <a:off x="648647" y="3122182"/>
            <a:ext cx="2831031" cy="406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20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 un nuevo bloque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357A2-743B-4E6A-9A9A-91ABA6B59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00" y="4050956"/>
            <a:ext cx="3931404" cy="11578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C42E76-5153-43E9-A6B0-D369B2DED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461" y="3325667"/>
            <a:ext cx="5938674" cy="167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6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b Safety Template - blue design.potx" id="{6698E7C4-46F3-4B25-BFA1-E1D6AD3BE9F4}" vid="{1972FE81-5A08-41E9-AFBD-04B7B10F8F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Lab safety</Template>
  <TotalTime>0</TotalTime>
  <Words>299</Words>
  <Application>Microsoft Office PowerPoint</Application>
  <PresentationFormat>Widescreen</PresentationFormat>
  <Paragraphs>57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Microsoft Uighur</vt:lpstr>
      <vt:lpstr>Monotype Corsiva</vt:lpstr>
      <vt:lpstr>Rockwell</vt:lpstr>
      <vt:lpstr>Tahoma</vt:lpstr>
      <vt:lpstr>Office Theme</vt:lpstr>
      <vt:lpstr>Robótica</vt:lpstr>
      <vt:lpstr>PowerPoint Presentation</vt:lpstr>
      <vt:lpstr>PowerPoint Presentation</vt:lpstr>
      <vt:lpstr>PowerPoint Presentation</vt:lpstr>
      <vt:lpstr>PowerPoint Presentation</vt:lpstr>
      <vt:lpstr>Hora de PROGRAMAR</vt:lpstr>
      <vt:lpstr>PowerPoint Presentation</vt:lpstr>
      <vt:lpstr>Práctica 1</vt:lpstr>
      <vt:lpstr>Práctica 2</vt:lpstr>
      <vt:lpstr>Práctica 3</vt:lpstr>
      <vt:lpstr>Práctica 4</vt:lpstr>
      <vt:lpstr>RETO 1</vt:lpstr>
      <vt:lpstr>RETO 1</vt:lpstr>
      <vt:lpstr>Recuerda…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2018-12-10T16:44:01Z</dcterms:created>
  <dcterms:modified xsi:type="dcterms:W3CDTF">2018-12-14T14:48:08Z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2018-08-20T20:18:53.6769504Z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